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8" r:id="rId2"/>
    <p:sldId id="276" r:id="rId3"/>
    <p:sldId id="269" r:id="rId4"/>
    <p:sldId id="274" r:id="rId5"/>
    <p:sldId id="271" r:id="rId6"/>
    <p:sldId id="272" r:id="rId7"/>
    <p:sldId id="275" r:id="rId8"/>
    <p:sldId id="277" r:id="rId9"/>
    <p:sldId id="278" r:id="rId10"/>
    <p:sldId id="285" r:id="rId11"/>
    <p:sldId id="293" r:id="rId12"/>
    <p:sldId id="288" r:id="rId13"/>
    <p:sldId id="281" r:id="rId14"/>
    <p:sldId id="296" r:id="rId15"/>
    <p:sldId id="294" r:id="rId16"/>
    <p:sldId id="295" r:id="rId17"/>
    <p:sldId id="289" r:id="rId18"/>
    <p:sldId id="290" r:id="rId19"/>
    <p:sldId id="291" r:id="rId20"/>
    <p:sldId id="287" r:id="rId21"/>
    <p:sldId id="279" r:id="rId22"/>
    <p:sldId id="280" r:id="rId23"/>
    <p:sldId id="284" r:id="rId24"/>
    <p:sldId id="283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86" r:id="rId35"/>
    <p:sldId id="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898F20-11CE-4118-B78A-DF6F61203A86}" v="6274" dt="2018-09-27T08:48:45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Berdiales Nortes" userId="507d04ca7be29483" providerId="LiveId" clId="{8E898F20-11CE-4118-B78A-DF6F61203A86}"/>
    <pc:docChg chg="undo custSel mod addSld delSld modSld sldOrd">
      <pc:chgData name="Sergio Berdiales Nortes" userId="507d04ca7be29483" providerId="LiveId" clId="{8E898F20-11CE-4118-B78A-DF6F61203A86}" dt="2018-09-27T08:48:45.336" v="5736" actId="2696"/>
      <pc:docMkLst>
        <pc:docMk/>
      </pc:docMkLst>
      <pc:sldChg chg="addSp delSp modSp">
        <pc:chgData name="Sergio Berdiales Nortes" userId="507d04ca7be29483" providerId="LiveId" clId="{8E898F20-11CE-4118-B78A-DF6F61203A86}" dt="2018-09-25T18:15:29.136" v="270" actId="732"/>
        <pc:sldMkLst>
          <pc:docMk/>
          <pc:sldMk cId="1682350822" sldId="263"/>
        </pc:sldMkLst>
        <pc:picChg chg="add mod modCrop">
          <ac:chgData name="Sergio Berdiales Nortes" userId="507d04ca7be29483" providerId="LiveId" clId="{8E898F20-11CE-4118-B78A-DF6F61203A86}" dt="2018-09-25T18:15:29.136" v="270" actId="732"/>
          <ac:picMkLst>
            <pc:docMk/>
            <pc:sldMk cId="1682350822" sldId="263"/>
            <ac:picMk id="2" creationId="{616D5321-D09A-47CF-8599-B502A6D3D7F2}"/>
          </ac:picMkLst>
        </pc:picChg>
        <pc:picChg chg="del">
          <ac:chgData name="Sergio Berdiales Nortes" userId="507d04ca7be29483" providerId="LiveId" clId="{8E898F20-11CE-4118-B78A-DF6F61203A86}" dt="2018-09-25T18:15:05.090" v="265" actId="478"/>
          <ac:picMkLst>
            <pc:docMk/>
            <pc:sldMk cId="1682350822" sldId="263"/>
            <ac:picMk id="4" creationId="{9BAD7232-6FB6-4007-B7C4-28F9D395CEF9}"/>
          </ac:picMkLst>
        </pc:picChg>
      </pc:sldChg>
      <pc:sldChg chg="modSp">
        <pc:chgData name="Sergio Berdiales Nortes" userId="507d04ca7be29483" providerId="LiveId" clId="{8E898F20-11CE-4118-B78A-DF6F61203A86}" dt="2018-09-22T15:10:21.584" v="0" actId="1076"/>
        <pc:sldMkLst>
          <pc:docMk/>
          <pc:sldMk cId="3771725806" sldId="264"/>
        </pc:sldMkLst>
        <pc:picChg chg="mod">
          <ac:chgData name="Sergio Berdiales Nortes" userId="507d04ca7be29483" providerId="LiveId" clId="{8E898F20-11CE-4118-B78A-DF6F61203A86}" dt="2018-09-22T15:10:21.584" v="0" actId="1076"/>
          <ac:picMkLst>
            <pc:docMk/>
            <pc:sldMk cId="3771725806" sldId="264"/>
            <ac:picMk id="6" creationId="{6A6A81A0-2A8C-4372-ACA5-75CEEAA97B31}"/>
          </ac:picMkLst>
        </pc:picChg>
      </pc:sldChg>
      <pc:sldChg chg="addSp delSp modSp">
        <pc:chgData name="Sergio Berdiales Nortes" userId="507d04ca7be29483" providerId="LiveId" clId="{8E898F20-11CE-4118-B78A-DF6F61203A86}" dt="2018-09-26T18:58:07.915" v="2526" actId="1076"/>
        <pc:sldMkLst>
          <pc:docMk/>
          <pc:sldMk cId="3311496090" sldId="266"/>
        </pc:sldMkLst>
        <pc:spChg chg="del">
          <ac:chgData name="Sergio Berdiales Nortes" userId="507d04ca7be29483" providerId="LiveId" clId="{8E898F20-11CE-4118-B78A-DF6F61203A86}" dt="2018-09-25T18:04:51.797" v="180" actId="478"/>
          <ac:spMkLst>
            <pc:docMk/>
            <pc:sldMk cId="3311496090" sldId="266"/>
            <ac:spMk id="2" creationId="{33A1988B-CA7F-48A3-B5EA-1F73B7334261}"/>
          </ac:spMkLst>
        </pc:spChg>
        <pc:spChg chg="del">
          <ac:chgData name="Sergio Berdiales Nortes" userId="507d04ca7be29483" providerId="LiveId" clId="{8E898F20-11CE-4118-B78A-DF6F61203A86}" dt="2018-09-25T18:04:49.039" v="179" actId="478"/>
          <ac:spMkLst>
            <pc:docMk/>
            <pc:sldMk cId="3311496090" sldId="266"/>
            <ac:spMk id="3" creationId="{E7F084FA-ADD7-4318-B244-0F31FDF687D3}"/>
          </ac:spMkLst>
        </pc:spChg>
        <pc:spChg chg="add mod">
          <ac:chgData name="Sergio Berdiales Nortes" userId="507d04ca7be29483" providerId="LiveId" clId="{8E898F20-11CE-4118-B78A-DF6F61203A86}" dt="2018-09-25T18:04:56.825" v="182" actId="1076"/>
          <ac:spMkLst>
            <pc:docMk/>
            <pc:sldMk cId="3311496090" sldId="266"/>
            <ac:spMk id="4" creationId="{5120B42A-FCBC-4280-97D5-41B789A22285}"/>
          </ac:spMkLst>
        </pc:spChg>
        <pc:picChg chg="add mod">
          <ac:chgData name="Sergio Berdiales Nortes" userId="507d04ca7be29483" providerId="LiveId" clId="{8E898F20-11CE-4118-B78A-DF6F61203A86}" dt="2018-09-26T18:58:07.915" v="2526" actId="1076"/>
          <ac:picMkLst>
            <pc:docMk/>
            <pc:sldMk cId="3311496090" sldId="266"/>
            <ac:picMk id="5" creationId="{32A7995E-611B-44C3-B006-7716393A6EAC}"/>
          </ac:picMkLst>
        </pc:picChg>
      </pc:sldChg>
      <pc:sldChg chg="addSp delSp modSp mod setBg">
        <pc:chgData name="Sergio Berdiales Nortes" userId="507d04ca7be29483" providerId="LiveId" clId="{8E898F20-11CE-4118-B78A-DF6F61203A86}" dt="2018-09-26T08:59:05.183" v="355" actId="26606"/>
        <pc:sldMkLst>
          <pc:docMk/>
          <pc:sldMk cId="2386369700" sldId="269"/>
        </pc:sldMkLst>
        <pc:spChg chg="add del">
          <ac:chgData name="Sergio Berdiales Nortes" userId="507d04ca7be29483" providerId="LiveId" clId="{8E898F20-11CE-4118-B78A-DF6F61203A86}" dt="2018-09-25T18:08:54.059" v="208" actId="26606"/>
          <ac:spMkLst>
            <pc:docMk/>
            <pc:sldMk cId="2386369700" sldId="269"/>
            <ac:spMk id="6" creationId="{B9FF99BD-075F-4761-A995-6FC574BD25EA}"/>
          </ac:spMkLst>
        </pc:spChg>
        <pc:spChg chg="add del">
          <ac:chgData name="Sergio Berdiales Nortes" userId="507d04ca7be29483" providerId="LiveId" clId="{8E898F20-11CE-4118-B78A-DF6F61203A86}" dt="2018-09-25T18:08:54.059" v="208" actId="26606"/>
          <ac:spMkLst>
            <pc:docMk/>
            <pc:sldMk cId="2386369700" sldId="269"/>
            <ac:spMk id="7" creationId="{A7B21A54-9BA3-4EA9-B460-5A829ADD9051}"/>
          </ac:spMkLst>
        </pc:spChg>
        <pc:spChg chg="add del">
          <ac:chgData name="Sergio Berdiales Nortes" userId="507d04ca7be29483" providerId="LiveId" clId="{8E898F20-11CE-4118-B78A-DF6F61203A86}" dt="2018-09-25T18:08:54.059" v="208" actId="26606"/>
          <ac:spMkLst>
            <pc:docMk/>
            <pc:sldMk cId="2386369700" sldId="269"/>
            <ac:spMk id="8" creationId="{6FA8F714-B9D8-488A-8CCA-E9948FF913A9}"/>
          </ac:spMkLst>
        </pc:spChg>
        <pc:spChg chg="add del">
          <ac:chgData name="Sergio Berdiales Nortes" userId="507d04ca7be29483" providerId="LiveId" clId="{8E898F20-11CE-4118-B78A-DF6F61203A86}" dt="2018-09-25T18:08:37.818" v="206" actId="26606"/>
          <ac:spMkLst>
            <pc:docMk/>
            <pc:sldMk cId="2386369700" sldId="269"/>
            <ac:spMk id="9" creationId="{B9FF99BD-075F-4761-A995-6FC574BD25EA}"/>
          </ac:spMkLst>
        </pc:spChg>
        <pc:spChg chg="add del">
          <ac:chgData name="Sergio Berdiales Nortes" userId="507d04ca7be29483" providerId="LiveId" clId="{8E898F20-11CE-4118-B78A-DF6F61203A86}" dt="2018-09-25T18:08:37.818" v="206" actId="26606"/>
          <ac:spMkLst>
            <pc:docMk/>
            <pc:sldMk cId="2386369700" sldId="269"/>
            <ac:spMk id="11" creationId="{A7B21A54-9BA3-4EA9-B460-5A829ADD9051}"/>
          </ac:spMkLst>
        </pc:spChg>
        <pc:spChg chg="add del">
          <ac:chgData name="Sergio Berdiales Nortes" userId="507d04ca7be29483" providerId="LiveId" clId="{8E898F20-11CE-4118-B78A-DF6F61203A86}" dt="2018-09-25T18:08:37.818" v="206" actId="26606"/>
          <ac:spMkLst>
            <pc:docMk/>
            <pc:sldMk cId="2386369700" sldId="269"/>
            <ac:spMk id="13" creationId="{6FA8F714-B9D8-488A-8CCA-E9948FF913A9}"/>
          </ac:spMkLst>
        </pc:spChg>
        <pc:picChg chg="mod">
          <ac:chgData name="Sergio Berdiales Nortes" userId="507d04ca7be29483" providerId="LiveId" clId="{8E898F20-11CE-4118-B78A-DF6F61203A86}" dt="2018-09-26T08:59:05.183" v="355" actId="26606"/>
          <ac:picMkLst>
            <pc:docMk/>
            <pc:sldMk cId="2386369700" sldId="269"/>
            <ac:picMk id="4" creationId="{191E7C9F-E62F-4036-B742-4240348C94BA}"/>
          </ac:picMkLst>
        </pc:picChg>
        <pc:picChg chg="add del mod">
          <ac:chgData name="Sergio Berdiales Nortes" userId="507d04ca7be29483" providerId="LiveId" clId="{8E898F20-11CE-4118-B78A-DF6F61203A86}" dt="2018-09-26T08:58:49.408" v="353"/>
          <ac:picMkLst>
            <pc:docMk/>
            <pc:sldMk cId="2386369700" sldId="269"/>
            <ac:picMk id="10" creationId="{DF1ABFC5-254A-475C-9DB7-65489840FC11}"/>
          </ac:picMkLst>
        </pc:picChg>
      </pc:sldChg>
      <pc:sldChg chg="modSp mod setBg">
        <pc:chgData name="Sergio Berdiales Nortes" userId="507d04ca7be29483" providerId="LiveId" clId="{8E898F20-11CE-4118-B78A-DF6F61203A86}" dt="2018-09-27T06:30:13.777" v="3099" actId="26606"/>
        <pc:sldMkLst>
          <pc:docMk/>
          <pc:sldMk cId="3030485260" sldId="271"/>
        </pc:sldMkLst>
        <pc:picChg chg="mod">
          <ac:chgData name="Sergio Berdiales Nortes" userId="507d04ca7be29483" providerId="LiveId" clId="{8E898F20-11CE-4118-B78A-DF6F61203A86}" dt="2018-09-27T06:30:13.777" v="3099" actId="26606"/>
          <ac:picMkLst>
            <pc:docMk/>
            <pc:sldMk cId="3030485260" sldId="271"/>
            <ac:picMk id="4" creationId="{EFEEA0F8-14CA-4763-97B2-4FB3CCD23825}"/>
          </ac:picMkLst>
        </pc:picChg>
      </pc:sldChg>
      <pc:sldChg chg="addSp delSp modSp mod setBg">
        <pc:chgData name="Sergio Berdiales Nortes" userId="507d04ca7be29483" providerId="LiveId" clId="{8E898F20-11CE-4118-B78A-DF6F61203A86}" dt="2018-09-27T06:31:24.956" v="3107" actId="1076"/>
        <pc:sldMkLst>
          <pc:docMk/>
          <pc:sldMk cId="288246700" sldId="272"/>
        </pc:sldMkLst>
        <pc:picChg chg="mod modCrop">
          <ac:chgData name="Sergio Berdiales Nortes" userId="507d04ca7be29483" providerId="LiveId" clId="{8E898F20-11CE-4118-B78A-DF6F61203A86}" dt="2018-09-27T06:31:24.956" v="3107" actId="1076"/>
          <ac:picMkLst>
            <pc:docMk/>
            <pc:sldMk cId="288246700" sldId="272"/>
            <ac:picMk id="4" creationId="{B309EA96-152C-4282-88BF-63855251FEC8}"/>
          </ac:picMkLst>
        </pc:picChg>
        <pc:picChg chg="add del">
          <ac:chgData name="Sergio Berdiales Nortes" userId="507d04ca7be29483" providerId="LiveId" clId="{8E898F20-11CE-4118-B78A-DF6F61203A86}" dt="2018-09-27T06:31:10.541" v="3104" actId="26606"/>
          <ac:picMkLst>
            <pc:docMk/>
            <pc:sldMk cId="288246700" sldId="272"/>
            <ac:picMk id="9" creationId="{7309214B-9B60-4A94-88B5-44CB8D263285}"/>
          </ac:picMkLst>
        </pc:picChg>
      </pc:sldChg>
      <pc:sldChg chg="addSp delSp modSp del mod setBg delDesignElem">
        <pc:chgData name="Sergio Berdiales Nortes" userId="507d04ca7be29483" providerId="LiveId" clId="{8E898F20-11CE-4118-B78A-DF6F61203A86}" dt="2018-09-27T06:28:30.149" v="3097" actId="2696"/>
        <pc:sldMkLst>
          <pc:docMk/>
          <pc:sldMk cId="3522724424" sldId="273"/>
        </pc:sldMkLst>
        <pc:spChg chg="add del mod">
          <ac:chgData name="Sergio Berdiales Nortes" userId="507d04ca7be29483" providerId="LiveId" clId="{8E898F20-11CE-4118-B78A-DF6F61203A86}" dt="2018-09-27T06:28:00.499" v="3096" actId="478"/>
          <ac:spMkLst>
            <pc:docMk/>
            <pc:sldMk cId="3522724424" sldId="273"/>
            <ac:spMk id="2" creationId="{389874B1-0F5C-42F2-B1E8-F797B57E4A76}"/>
          </ac:spMkLst>
        </pc:spChg>
        <pc:spChg chg="add del mod">
          <ac:chgData name="Sergio Berdiales Nortes" userId="507d04ca7be29483" providerId="LiveId" clId="{8E898F20-11CE-4118-B78A-DF6F61203A86}" dt="2018-09-27T06:27:54.856" v="3095" actId="478"/>
          <ac:spMkLst>
            <pc:docMk/>
            <pc:sldMk cId="3522724424" sldId="273"/>
            <ac:spMk id="3" creationId="{B8AA22A8-5E2C-429F-8C9F-551999DEB412}"/>
          </ac:spMkLst>
        </pc:spChg>
        <pc:spChg chg="add del">
          <ac:chgData name="Sergio Berdiales Nortes" userId="507d04ca7be29483" providerId="LiveId" clId="{8E898F20-11CE-4118-B78A-DF6F61203A86}" dt="2018-09-25T18:08:05.898" v="199" actId="26606"/>
          <ac:spMkLst>
            <pc:docMk/>
            <pc:sldMk cId="3522724424" sldId="273"/>
            <ac:spMk id="13" creationId="{4C61BD32-7542-4D52-BA5A-3ADE869BF8AC}"/>
          </ac:spMkLst>
        </pc:spChg>
        <pc:spChg chg="add del">
          <ac:chgData name="Sergio Berdiales Nortes" userId="507d04ca7be29483" providerId="LiveId" clId="{8E898F20-11CE-4118-B78A-DF6F61203A86}" dt="2018-09-25T18:08:05.898" v="199" actId="26606"/>
          <ac:spMkLst>
            <pc:docMk/>
            <pc:sldMk cId="3522724424" sldId="273"/>
            <ac:spMk id="14" creationId="{53BB5D57-6178-4F62-B472-0312F6D95A85}"/>
          </ac:spMkLst>
        </pc:spChg>
        <pc:picChg chg="mod">
          <ac:chgData name="Sergio Berdiales Nortes" userId="507d04ca7be29483" providerId="LiveId" clId="{8E898F20-11CE-4118-B78A-DF6F61203A86}" dt="2018-09-26T15:16:16.737" v="2397"/>
          <ac:picMkLst>
            <pc:docMk/>
            <pc:sldMk cId="3522724424" sldId="273"/>
            <ac:picMk id="6" creationId="{903E059D-B181-4A85-B668-AF706F696D38}"/>
          </ac:picMkLst>
        </pc:picChg>
        <pc:picChg chg="add del">
          <ac:chgData name="Sergio Berdiales Nortes" userId="507d04ca7be29483" providerId="LiveId" clId="{8E898F20-11CE-4118-B78A-DF6F61203A86}" dt="2018-09-27T06:27:45.429" v="3094"/>
          <ac:picMkLst>
            <pc:docMk/>
            <pc:sldMk cId="3522724424" sldId="273"/>
            <ac:picMk id="8" creationId="{CB607B98-7700-4DC9-8BE8-A876255F9C52}"/>
          </ac:picMkLst>
        </pc:picChg>
        <pc:picChg chg="add del">
          <ac:chgData name="Sergio Berdiales Nortes" userId="507d04ca7be29483" providerId="LiveId" clId="{8E898F20-11CE-4118-B78A-DF6F61203A86}" dt="2018-09-25T18:08:02.984" v="197" actId="26606"/>
          <ac:picMkLst>
            <pc:docMk/>
            <pc:sldMk cId="3522724424" sldId="273"/>
            <ac:picMk id="11" creationId="{CB607B98-7700-4DC9-8BE8-A876255F9C52}"/>
          </ac:picMkLst>
        </pc:picChg>
      </pc:sldChg>
      <pc:sldChg chg="modSp mod setBg">
        <pc:chgData name="Sergio Berdiales Nortes" userId="507d04ca7be29483" providerId="LiveId" clId="{8E898F20-11CE-4118-B78A-DF6F61203A86}" dt="2018-09-27T06:30:08.964" v="3098" actId="26606"/>
        <pc:sldMkLst>
          <pc:docMk/>
          <pc:sldMk cId="1842343424" sldId="274"/>
        </pc:sldMkLst>
        <pc:picChg chg="mod">
          <ac:chgData name="Sergio Berdiales Nortes" userId="507d04ca7be29483" providerId="LiveId" clId="{8E898F20-11CE-4118-B78A-DF6F61203A86}" dt="2018-09-27T06:30:08.964" v="3098" actId="26606"/>
          <ac:picMkLst>
            <pc:docMk/>
            <pc:sldMk cId="1842343424" sldId="274"/>
            <ac:picMk id="4" creationId="{4DCE7870-C989-4EFA-A909-BE5EFADBFFC4}"/>
          </ac:picMkLst>
        </pc:picChg>
      </pc:sldChg>
      <pc:sldChg chg="modSp">
        <pc:chgData name="Sergio Berdiales Nortes" userId="507d04ca7be29483" providerId="LiveId" clId="{8E898F20-11CE-4118-B78A-DF6F61203A86}" dt="2018-09-26T09:19:49.107" v="1113" actId="113"/>
        <pc:sldMkLst>
          <pc:docMk/>
          <pc:sldMk cId="3028948703" sldId="275"/>
        </pc:sldMkLst>
        <pc:spChg chg="mod">
          <ac:chgData name="Sergio Berdiales Nortes" userId="507d04ca7be29483" providerId="LiveId" clId="{8E898F20-11CE-4118-B78A-DF6F61203A86}" dt="2018-09-26T09:19:49.107" v="1113" actId="113"/>
          <ac:spMkLst>
            <pc:docMk/>
            <pc:sldMk cId="3028948703" sldId="275"/>
            <ac:spMk id="2" creationId="{C6C2366F-B96D-4F6A-B7AA-38A346F96AD8}"/>
          </ac:spMkLst>
        </pc:spChg>
      </pc:sldChg>
      <pc:sldChg chg="addSp delSp modSp">
        <pc:chgData name="Sergio Berdiales Nortes" userId="507d04ca7be29483" providerId="LiveId" clId="{8E898F20-11CE-4118-B78A-DF6F61203A86}" dt="2018-09-26T15:15:10.926" v="2393" actId="1076"/>
        <pc:sldMkLst>
          <pc:docMk/>
          <pc:sldMk cId="2497917756" sldId="276"/>
        </pc:sldMkLst>
        <pc:spChg chg="del">
          <ac:chgData name="Sergio Berdiales Nortes" userId="507d04ca7be29483" providerId="LiveId" clId="{8E898F20-11CE-4118-B78A-DF6F61203A86}" dt="2018-09-25T18:05:24.712" v="183" actId="478"/>
          <ac:spMkLst>
            <pc:docMk/>
            <pc:sldMk cId="2497917756" sldId="276"/>
            <ac:spMk id="2" creationId="{4F4F6658-7F77-454F-8482-A98AC8AE443E}"/>
          </ac:spMkLst>
        </pc:spChg>
        <pc:spChg chg="add del mod">
          <ac:chgData name="Sergio Berdiales Nortes" userId="507d04ca7be29483" providerId="LiveId" clId="{8E898F20-11CE-4118-B78A-DF6F61203A86}" dt="2018-09-25T18:06:10.167" v="191" actId="478"/>
          <ac:spMkLst>
            <pc:docMk/>
            <pc:sldMk cId="2497917756" sldId="276"/>
            <ac:spMk id="4" creationId="{4CA69A2E-F493-4F5F-AB57-35E2016F32EF}"/>
          </ac:spMkLst>
        </pc:spChg>
        <pc:picChg chg="add mod modCrop">
          <ac:chgData name="Sergio Berdiales Nortes" userId="507d04ca7be29483" providerId="LiveId" clId="{8E898F20-11CE-4118-B78A-DF6F61203A86}" dt="2018-09-26T15:15:10.926" v="2393" actId="1076"/>
          <ac:picMkLst>
            <pc:docMk/>
            <pc:sldMk cId="2497917756" sldId="276"/>
            <ac:picMk id="5" creationId="{D1822C2E-3936-433E-A5FC-C448E9B7AEC3}"/>
          </ac:picMkLst>
        </pc:picChg>
      </pc:sldChg>
      <pc:sldChg chg="modSp">
        <pc:chgData name="Sergio Berdiales Nortes" userId="507d04ca7be29483" providerId="LiveId" clId="{8E898F20-11CE-4118-B78A-DF6F61203A86}" dt="2018-09-26T19:01:21.995" v="2646" actId="1076"/>
        <pc:sldMkLst>
          <pc:docMk/>
          <pc:sldMk cId="1848357697" sldId="277"/>
        </pc:sldMkLst>
        <pc:picChg chg="mod">
          <ac:chgData name="Sergio Berdiales Nortes" userId="507d04ca7be29483" providerId="LiveId" clId="{8E898F20-11CE-4118-B78A-DF6F61203A86}" dt="2018-09-26T19:01:19.779" v="2645" actId="1076"/>
          <ac:picMkLst>
            <pc:docMk/>
            <pc:sldMk cId="1848357697" sldId="277"/>
            <ac:picMk id="6" creationId="{DB149142-3FE7-4483-9B82-EEE04F27FD84}"/>
          </ac:picMkLst>
        </pc:picChg>
        <pc:picChg chg="mod">
          <ac:chgData name="Sergio Berdiales Nortes" userId="507d04ca7be29483" providerId="LiveId" clId="{8E898F20-11CE-4118-B78A-DF6F61203A86}" dt="2018-09-26T19:01:21.995" v="2646" actId="1076"/>
          <ac:picMkLst>
            <pc:docMk/>
            <pc:sldMk cId="1848357697" sldId="277"/>
            <ac:picMk id="8" creationId="{BC7233CF-2C1F-4C12-B0BE-3AB280E42DE1}"/>
          </ac:picMkLst>
        </pc:picChg>
      </pc:sldChg>
      <pc:sldChg chg="addSp delSp modSp">
        <pc:chgData name="Sergio Berdiales Nortes" userId="507d04ca7be29483" providerId="LiveId" clId="{8E898F20-11CE-4118-B78A-DF6F61203A86}" dt="2018-09-25T18:24:35.053" v="285" actId="1076"/>
        <pc:sldMkLst>
          <pc:docMk/>
          <pc:sldMk cId="3325653327" sldId="278"/>
        </pc:sldMkLst>
        <pc:picChg chg="add mod">
          <ac:chgData name="Sergio Berdiales Nortes" userId="507d04ca7be29483" providerId="LiveId" clId="{8E898F20-11CE-4118-B78A-DF6F61203A86}" dt="2018-09-25T18:15:59.462" v="274" actId="1076"/>
          <ac:picMkLst>
            <pc:docMk/>
            <pc:sldMk cId="3325653327" sldId="278"/>
            <ac:picMk id="2" creationId="{30598112-8161-469F-BAE4-35D462F7D315}"/>
          </ac:picMkLst>
        </pc:picChg>
        <pc:picChg chg="del mod modCrop">
          <ac:chgData name="Sergio Berdiales Nortes" userId="507d04ca7be29483" providerId="LiveId" clId="{8E898F20-11CE-4118-B78A-DF6F61203A86}" dt="2018-09-25T18:15:48.489" v="271" actId="478"/>
          <ac:picMkLst>
            <pc:docMk/>
            <pc:sldMk cId="3325653327" sldId="278"/>
            <ac:picMk id="4" creationId="{AFFA5C2C-8997-4101-A954-2F30B75169BB}"/>
          </ac:picMkLst>
        </pc:picChg>
        <pc:picChg chg="mod">
          <ac:chgData name="Sergio Berdiales Nortes" userId="507d04ca7be29483" providerId="LiveId" clId="{8E898F20-11CE-4118-B78A-DF6F61203A86}" dt="2018-09-25T18:24:35.053" v="285" actId="1076"/>
          <ac:picMkLst>
            <pc:docMk/>
            <pc:sldMk cId="3325653327" sldId="278"/>
            <ac:picMk id="5" creationId="{CB41C5E3-BCB2-4AAD-B08F-7620B6E1F50A}"/>
          </ac:picMkLst>
        </pc:picChg>
      </pc:sldChg>
      <pc:sldChg chg="modSp">
        <pc:chgData name="Sergio Berdiales Nortes" userId="507d04ca7be29483" providerId="LiveId" clId="{8E898F20-11CE-4118-B78A-DF6F61203A86}" dt="2018-09-25T18:09:56.926" v="251" actId="1076"/>
        <pc:sldMkLst>
          <pc:docMk/>
          <pc:sldMk cId="134677478" sldId="279"/>
        </pc:sldMkLst>
        <pc:picChg chg="mod">
          <ac:chgData name="Sergio Berdiales Nortes" userId="507d04ca7be29483" providerId="LiveId" clId="{8E898F20-11CE-4118-B78A-DF6F61203A86}" dt="2018-09-25T18:09:56.926" v="251" actId="1076"/>
          <ac:picMkLst>
            <pc:docMk/>
            <pc:sldMk cId="134677478" sldId="279"/>
            <ac:picMk id="4" creationId="{658617F5-DAF7-48C8-A549-6B670B88F882}"/>
          </ac:picMkLst>
        </pc:picChg>
      </pc:sldChg>
      <pc:sldChg chg="addSp delSp modSp">
        <pc:chgData name="Sergio Berdiales Nortes" userId="507d04ca7be29483" providerId="LiveId" clId="{8E898F20-11CE-4118-B78A-DF6F61203A86}" dt="2018-09-22T15:11:05.375" v="5" actId="1076"/>
        <pc:sldMkLst>
          <pc:docMk/>
          <pc:sldMk cId="1566498851" sldId="280"/>
        </pc:sldMkLst>
        <pc:spChg chg="del mod">
          <ac:chgData name="Sergio Berdiales Nortes" userId="507d04ca7be29483" providerId="LiveId" clId="{8E898F20-11CE-4118-B78A-DF6F61203A86}" dt="2018-09-22T15:11:02.042" v="4" actId="478"/>
          <ac:spMkLst>
            <pc:docMk/>
            <pc:sldMk cId="1566498851" sldId="280"/>
            <ac:spMk id="2" creationId="{A12E3003-0BD0-439E-A551-1AE509955BEE}"/>
          </ac:spMkLst>
        </pc:spChg>
        <pc:spChg chg="del">
          <ac:chgData name="Sergio Berdiales Nortes" userId="507d04ca7be29483" providerId="LiveId" clId="{8E898F20-11CE-4118-B78A-DF6F61203A86}" dt="2018-09-22T15:10:59.466" v="2" actId="478"/>
          <ac:spMkLst>
            <pc:docMk/>
            <pc:sldMk cId="1566498851" sldId="280"/>
            <ac:spMk id="3" creationId="{317AC176-E498-4525-83BB-749BF4102C57}"/>
          </ac:spMkLst>
        </pc:spChg>
        <pc:picChg chg="add mod">
          <ac:chgData name="Sergio Berdiales Nortes" userId="507d04ca7be29483" providerId="LiveId" clId="{8E898F20-11CE-4118-B78A-DF6F61203A86}" dt="2018-09-22T15:11:05.375" v="5" actId="1076"/>
          <ac:picMkLst>
            <pc:docMk/>
            <pc:sldMk cId="1566498851" sldId="280"/>
            <ac:picMk id="4" creationId="{072F7885-FEC7-4C79-9E98-D0E506C582A9}"/>
          </ac:picMkLst>
        </pc:picChg>
      </pc:sldChg>
      <pc:sldChg chg="addSp delSp modSp ord">
        <pc:chgData name="Sergio Berdiales Nortes" userId="507d04ca7be29483" providerId="LiveId" clId="{8E898F20-11CE-4118-B78A-DF6F61203A86}" dt="2018-09-27T08:46:00.388" v="5707" actId="403"/>
        <pc:sldMkLst>
          <pc:docMk/>
          <pc:sldMk cId="3811137612" sldId="281"/>
        </pc:sldMkLst>
        <pc:spChg chg="add del mod">
          <ac:chgData name="Sergio Berdiales Nortes" userId="507d04ca7be29483" providerId="LiveId" clId="{8E898F20-11CE-4118-B78A-DF6F61203A86}" dt="2018-09-27T08:36:31.508" v="5084" actId="403"/>
          <ac:spMkLst>
            <pc:docMk/>
            <pc:sldMk cId="3811137612" sldId="281"/>
            <ac:spMk id="2" creationId="{4A028151-B312-46F3-9ED7-6DD475D2450C}"/>
          </ac:spMkLst>
        </pc:spChg>
        <pc:spChg chg="del mod">
          <ac:chgData name="Sergio Berdiales Nortes" userId="507d04ca7be29483" providerId="LiveId" clId="{8E898F20-11CE-4118-B78A-DF6F61203A86}" dt="2018-09-22T15:13:05.031" v="116" actId="478"/>
          <ac:spMkLst>
            <pc:docMk/>
            <pc:sldMk cId="3811137612" sldId="281"/>
            <ac:spMk id="3" creationId="{31154838-2C1D-4D8C-BF27-2AA7806C7C2B}"/>
          </ac:spMkLst>
        </pc:spChg>
        <pc:spChg chg="add mod">
          <ac:chgData name="Sergio Berdiales Nortes" userId="507d04ca7be29483" providerId="LiveId" clId="{8E898F20-11CE-4118-B78A-DF6F61203A86}" dt="2018-09-27T08:46:00.388" v="5707" actId="403"/>
          <ac:spMkLst>
            <pc:docMk/>
            <pc:sldMk cId="3811137612" sldId="281"/>
            <ac:spMk id="3" creationId="{F80E4776-2A25-4349-902B-589B60262A56}"/>
          </ac:spMkLst>
        </pc:spChg>
        <pc:spChg chg="add del mod">
          <ac:chgData name="Sergio Berdiales Nortes" userId="507d04ca7be29483" providerId="LiveId" clId="{8E898F20-11CE-4118-B78A-DF6F61203A86}" dt="2018-09-27T08:35:50.441" v="5083" actId="478"/>
          <ac:spMkLst>
            <pc:docMk/>
            <pc:sldMk cId="3811137612" sldId="281"/>
            <ac:spMk id="4" creationId="{A6BC8F71-2164-46AD-A80A-85C49BD8FC8E}"/>
          </ac:spMkLst>
        </pc:spChg>
        <pc:spChg chg="add del mod">
          <ac:chgData name="Sergio Berdiales Nortes" userId="507d04ca7be29483" providerId="LiveId" clId="{8E898F20-11CE-4118-B78A-DF6F61203A86}" dt="2018-09-27T08:33:24.081" v="5077"/>
          <ac:spMkLst>
            <pc:docMk/>
            <pc:sldMk cId="3811137612" sldId="281"/>
            <ac:spMk id="5" creationId="{357CB1FC-686D-4058-9734-05199EE3DF46}"/>
          </ac:spMkLst>
        </pc:spChg>
        <pc:spChg chg="add del mod">
          <ac:chgData name="Sergio Berdiales Nortes" userId="507d04ca7be29483" providerId="LiveId" clId="{8E898F20-11CE-4118-B78A-DF6F61203A86}" dt="2018-09-22T15:13:58.761" v="130" actId="478"/>
          <ac:spMkLst>
            <pc:docMk/>
            <pc:sldMk cId="3811137612" sldId="281"/>
            <ac:spMk id="5" creationId="{C1EA1DDF-25FD-493C-ABF8-AF6ADBA4243F}"/>
          </ac:spMkLst>
        </pc:spChg>
      </pc:sldChg>
      <pc:sldChg chg="addSp delSp modSp del ord">
        <pc:chgData name="Sergio Berdiales Nortes" userId="507d04ca7be29483" providerId="LiveId" clId="{8E898F20-11CE-4118-B78A-DF6F61203A86}" dt="2018-09-27T08:48:45.336" v="5736" actId="2696"/>
        <pc:sldMkLst>
          <pc:docMk/>
          <pc:sldMk cId="3841243933" sldId="282"/>
        </pc:sldMkLst>
        <pc:spChg chg="del mod">
          <ac:chgData name="Sergio Berdiales Nortes" userId="507d04ca7be29483" providerId="LiveId" clId="{8E898F20-11CE-4118-B78A-DF6F61203A86}" dt="2018-09-22T15:13:33.623" v="122" actId="478"/>
          <ac:spMkLst>
            <pc:docMk/>
            <pc:sldMk cId="3841243933" sldId="282"/>
            <ac:spMk id="2" creationId="{4BCE6089-B829-4851-B365-3392D3F74E72}"/>
          </ac:spMkLst>
        </pc:spChg>
        <pc:spChg chg="del">
          <ac:chgData name="Sergio Berdiales Nortes" userId="507d04ca7be29483" providerId="LiveId" clId="{8E898F20-11CE-4118-B78A-DF6F61203A86}" dt="2018-09-27T08:33:27.056" v="5078" actId="478"/>
          <ac:spMkLst>
            <pc:docMk/>
            <pc:sldMk cId="3841243933" sldId="282"/>
            <ac:spMk id="3" creationId="{8186795C-41BE-46D1-98BC-D4CADAB3175C}"/>
          </ac:spMkLst>
        </pc:spChg>
        <pc:spChg chg="add mod">
          <ac:chgData name="Sergio Berdiales Nortes" userId="507d04ca7be29483" providerId="LiveId" clId="{8E898F20-11CE-4118-B78A-DF6F61203A86}" dt="2018-09-27T08:46:52.560" v="5716" actId="1076"/>
          <ac:spMkLst>
            <pc:docMk/>
            <pc:sldMk cId="3841243933" sldId="282"/>
            <ac:spMk id="4" creationId="{4FF3DD18-A088-40D5-ABFF-E262512D945A}"/>
          </ac:spMkLst>
        </pc:spChg>
        <pc:spChg chg="add mod">
          <ac:chgData name="Sergio Berdiales Nortes" userId="507d04ca7be29483" providerId="LiveId" clId="{8E898F20-11CE-4118-B78A-DF6F61203A86}" dt="2018-09-27T08:46:55.003" v="5717" actId="1076"/>
          <ac:spMkLst>
            <pc:docMk/>
            <pc:sldMk cId="3841243933" sldId="282"/>
            <ac:spMk id="5" creationId="{A4EC0DC4-9705-44F0-891B-27126B49CC0B}"/>
          </ac:spMkLst>
        </pc:spChg>
      </pc:sldChg>
      <pc:sldChg chg="modSp add">
        <pc:chgData name="Sergio Berdiales Nortes" userId="507d04ca7be29483" providerId="LiveId" clId="{8E898F20-11CE-4118-B78A-DF6F61203A86}" dt="2018-09-22T15:16:48.501" v="178" actId="20577"/>
        <pc:sldMkLst>
          <pc:docMk/>
          <pc:sldMk cId="1778755845" sldId="284"/>
        </pc:sldMkLst>
        <pc:spChg chg="mod">
          <ac:chgData name="Sergio Berdiales Nortes" userId="507d04ca7be29483" providerId="LiveId" clId="{8E898F20-11CE-4118-B78A-DF6F61203A86}" dt="2018-09-22T15:16:48.501" v="178" actId="20577"/>
          <ac:spMkLst>
            <pc:docMk/>
            <pc:sldMk cId="1778755845" sldId="284"/>
            <ac:spMk id="2" creationId="{54E0BC3D-386D-42F1-8193-E8F6CAEA5766}"/>
          </ac:spMkLst>
        </pc:spChg>
      </pc:sldChg>
      <pc:sldChg chg="addSp delSp modSp add ord">
        <pc:chgData name="Sergio Berdiales Nortes" userId="507d04ca7be29483" providerId="LiveId" clId="{8E898F20-11CE-4118-B78A-DF6F61203A86}" dt="2018-09-25T18:40:03.041" v="307"/>
        <pc:sldMkLst>
          <pc:docMk/>
          <pc:sldMk cId="3169701158" sldId="285"/>
        </pc:sldMkLst>
        <pc:spChg chg="del">
          <ac:chgData name="Sergio Berdiales Nortes" userId="507d04ca7be29483" providerId="LiveId" clId="{8E898F20-11CE-4118-B78A-DF6F61203A86}" dt="2018-09-25T18:12:50.575" v="254" actId="478"/>
          <ac:spMkLst>
            <pc:docMk/>
            <pc:sldMk cId="3169701158" sldId="285"/>
            <ac:spMk id="2" creationId="{E96FAFDB-1493-4A34-A592-ECE0132A4A26}"/>
          </ac:spMkLst>
        </pc:spChg>
        <pc:spChg chg="del">
          <ac:chgData name="Sergio Berdiales Nortes" userId="507d04ca7be29483" providerId="LiveId" clId="{8E898F20-11CE-4118-B78A-DF6F61203A86}" dt="2018-09-25T18:12:47.979" v="253" actId="478"/>
          <ac:spMkLst>
            <pc:docMk/>
            <pc:sldMk cId="3169701158" sldId="285"/>
            <ac:spMk id="3" creationId="{3860315A-FD07-48D8-9689-F45D8D4AD1A6}"/>
          </ac:spMkLst>
        </pc:spChg>
        <pc:picChg chg="add mod modCrop">
          <ac:chgData name="Sergio Berdiales Nortes" userId="507d04ca7be29483" providerId="LiveId" clId="{8E898F20-11CE-4118-B78A-DF6F61203A86}" dt="2018-09-25T18:25:33.763" v="298" actId="1076"/>
          <ac:picMkLst>
            <pc:docMk/>
            <pc:sldMk cId="3169701158" sldId="285"/>
            <ac:picMk id="4" creationId="{5616B267-6FE5-4A0C-A1A4-BC83AC414299}"/>
          </ac:picMkLst>
        </pc:picChg>
        <pc:picChg chg="add mod modCrop">
          <ac:chgData name="Sergio Berdiales Nortes" userId="507d04ca7be29483" providerId="LiveId" clId="{8E898F20-11CE-4118-B78A-DF6F61203A86}" dt="2018-09-25T18:25:42.686" v="302" actId="1076"/>
          <ac:picMkLst>
            <pc:docMk/>
            <pc:sldMk cId="3169701158" sldId="285"/>
            <ac:picMk id="5" creationId="{E4090784-759D-430A-9ECA-A9DE225E10A3}"/>
          </ac:picMkLst>
        </pc:picChg>
      </pc:sldChg>
      <pc:sldChg chg="addSp delSp modSp add">
        <pc:chgData name="Sergio Berdiales Nortes" userId="507d04ca7be29483" providerId="LiveId" clId="{8E898F20-11CE-4118-B78A-DF6F61203A86}" dt="2018-09-25T18:24:13.291" v="283" actId="732"/>
        <pc:sldMkLst>
          <pc:docMk/>
          <pc:sldMk cId="16787002" sldId="286"/>
        </pc:sldMkLst>
        <pc:spChg chg="del">
          <ac:chgData name="Sergio Berdiales Nortes" userId="507d04ca7be29483" providerId="LiveId" clId="{8E898F20-11CE-4118-B78A-DF6F61203A86}" dt="2018-09-25T18:23:38.978" v="278" actId="478"/>
          <ac:spMkLst>
            <pc:docMk/>
            <pc:sldMk cId="16787002" sldId="286"/>
            <ac:spMk id="2" creationId="{66F2B39D-C188-4880-AC87-F9B0A27A1993}"/>
          </ac:spMkLst>
        </pc:spChg>
        <pc:spChg chg="del">
          <ac:chgData name="Sergio Berdiales Nortes" userId="507d04ca7be29483" providerId="LiveId" clId="{8E898F20-11CE-4118-B78A-DF6F61203A86}" dt="2018-09-25T18:23:32.399" v="277" actId="478"/>
          <ac:spMkLst>
            <pc:docMk/>
            <pc:sldMk cId="16787002" sldId="286"/>
            <ac:spMk id="3" creationId="{435D63A3-7962-4C10-A532-3D6190A0B944}"/>
          </ac:spMkLst>
        </pc:spChg>
        <pc:picChg chg="add mod modCrop">
          <ac:chgData name="Sergio Berdiales Nortes" userId="507d04ca7be29483" providerId="LiveId" clId="{8E898F20-11CE-4118-B78A-DF6F61203A86}" dt="2018-09-25T18:24:13.291" v="283" actId="732"/>
          <ac:picMkLst>
            <pc:docMk/>
            <pc:sldMk cId="16787002" sldId="286"/>
            <ac:picMk id="4" creationId="{99362264-83E6-4131-BCC0-3BDF46FB074F}"/>
          </ac:picMkLst>
        </pc:picChg>
      </pc:sldChg>
      <pc:sldChg chg="add">
        <pc:chgData name="Sergio Berdiales Nortes" userId="507d04ca7be29483" providerId="LiveId" clId="{8E898F20-11CE-4118-B78A-DF6F61203A86}" dt="2018-09-25T18:30:28.142" v="303"/>
        <pc:sldMkLst>
          <pc:docMk/>
          <pc:sldMk cId="1262223399" sldId="287"/>
        </pc:sldMkLst>
      </pc:sldChg>
      <pc:sldChg chg="addSp delSp modSp add ord">
        <pc:chgData name="Sergio Berdiales Nortes" userId="507d04ca7be29483" providerId="LiveId" clId="{8E898F20-11CE-4118-B78A-DF6F61203A86}" dt="2018-09-27T08:35:35.544" v="5082" actId="1076"/>
        <pc:sldMkLst>
          <pc:docMk/>
          <pc:sldMk cId="2997529946" sldId="288"/>
        </pc:sldMkLst>
        <pc:spChg chg="del">
          <ac:chgData name="Sergio Berdiales Nortes" userId="507d04ca7be29483" providerId="LiveId" clId="{8E898F20-11CE-4118-B78A-DF6F61203A86}" dt="2018-09-25T18:40:01.580" v="306" actId="478"/>
          <ac:spMkLst>
            <pc:docMk/>
            <pc:sldMk cId="2997529946" sldId="288"/>
            <ac:spMk id="2" creationId="{DE8E96B2-C53B-41D1-945D-DA7C3BD93847}"/>
          </ac:spMkLst>
        </pc:spChg>
        <pc:spChg chg="del">
          <ac:chgData name="Sergio Berdiales Nortes" userId="507d04ca7be29483" providerId="LiveId" clId="{8E898F20-11CE-4118-B78A-DF6F61203A86}" dt="2018-09-25T18:39:58.454" v="305" actId="478"/>
          <ac:spMkLst>
            <pc:docMk/>
            <pc:sldMk cId="2997529946" sldId="288"/>
            <ac:spMk id="3" creationId="{2BBD0225-2BF5-4DCD-97BE-940C5394271E}"/>
          </ac:spMkLst>
        </pc:spChg>
        <pc:spChg chg="add mod">
          <ac:chgData name="Sergio Berdiales Nortes" userId="507d04ca7be29483" providerId="LiveId" clId="{8E898F20-11CE-4118-B78A-DF6F61203A86}" dt="2018-09-26T19:14:24.680" v="2831" actId="14100"/>
          <ac:spMkLst>
            <pc:docMk/>
            <pc:sldMk cId="2997529946" sldId="288"/>
            <ac:spMk id="4" creationId="{63381E37-513E-4CE6-ACBC-0A2C3E1ACA71}"/>
          </ac:spMkLst>
        </pc:spChg>
        <pc:spChg chg="add del mod">
          <ac:chgData name="Sergio Berdiales Nortes" userId="507d04ca7be29483" providerId="LiveId" clId="{8E898F20-11CE-4118-B78A-DF6F61203A86}" dt="2018-09-26T09:07:58.748" v="832" actId="478"/>
          <ac:spMkLst>
            <pc:docMk/>
            <pc:sldMk cId="2997529946" sldId="288"/>
            <ac:spMk id="5" creationId="{549F5548-4144-4533-986A-462642D5E6BE}"/>
          </ac:spMkLst>
        </pc:spChg>
        <pc:spChg chg="add del mod">
          <ac:chgData name="Sergio Berdiales Nortes" userId="507d04ca7be29483" providerId="LiveId" clId="{8E898F20-11CE-4118-B78A-DF6F61203A86}" dt="2018-09-26T19:21:12.848" v="2874" actId="478"/>
          <ac:spMkLst>
            <pc:docMk/>
            <pc:sldMk cId="2997529946" sldId="288"/>
            <ac:spMk id="6" creationId="{EF041E35-4BDA-410A-9646-42961922407F}"/>
          </ac:spMkLst>
        </pc:spChg>
        <pc:spChg chg="add del mod">
          <ac:chgData name="Sergio Berdiales Nortes" userId="507d04ca7be29483" providerId="LiveId" clId="{8E898F20-11CE-4118-B78A-DF6F61203A86}" dt="2018-09-27T06:35:30.614" v="3290" actId="478"/>
          <ac:spMkLst>
            <pc:docMk/>
            <pc:sldMk cId="2997529946" sldId="288"/>
            <ac:spMk id="7" creationId="{AED81F26-7F19-47AE-8DEE-007812177173}"/>
          </ac:spMkLst>
        </pc:spChg>
        <pc:spChg chg="add del mod">
          <ac:chgData name="Sergio Berdiales Nortes" userId="507d04ca7be29483" providerId="LiveId" clId="{8E898F20-11CE-4118-B78A-DF6F61203A86}" dt="2018-09-26T09:23:04.992" v="1162" actId="478"/>
          <ac:spMkLst>
            <pc:docMk/>
            <pc:sldMk cId="2997529946" sldId="288"/>
            <ac:spMk id="8" creationId="{B010AEE3-E67F-47D6-BC68-418E31428481}"/>
          </ac:spMkLst>
        </pc:spChg>
        <pc:spChg chg="add mod">
          <ac:chgData name="Sergio Berdiales Nortes" userId="507d04ca7be29483" providerId="LiveId" clId="{8E898F20-11CE-4118-B78A-DF6F61203A86}" dt="2018-09-27T08:35:35.544" v="5082" actId="1076"/>
          <ac:spMkLst>
            <pc:docMk/>
            <pc:sldMk cId="2997529946" sldId="288"/>
            <ac:spMk id="9" creationId="{9830441E-6075-4BE4-947D-8E0E5687E08B}"/>
          </ac:spMkLst>
        </pc:spChg>
        <pc:spChg chg="add mod">
          <ac:chgData name="Sergio Berdiales Nortes" userId="507d04ca7be29483" providerId="LiveId" clId="{8E898F20-11CE-4118-B78A-DF6F61203A86}" dt="2018-09-27T08:35:35.544" v="5082" actId="1076"/>
          <ac:spMkLst>
            <pc:docMk/>
            <pc:sldMk cId="2997529946" sldId="288"/>
            <ac:spMk id="10" creationId="{0E91F568-6D72-48BE-91D8-F13A48B8596D}"/>
          </ac:spMkLst>
        </pc:spChg>
        <pc:spChg chg="add mod">
          <ac:chgData name="Sergio Berdiales Nortes" userId="507d04ca7be29483" providerId="LiveId" clId="{8E898F20-11CE-4118-B78A-DF6F61203A86}" dt="2018-09-27T08:35:35.544" v="5082" actId="1076"/>
          <ac:spMkLst>
            <pc:docMk/>
            <pc:sldMk cId="2997529946" sldId="288"/>
            <ac:spMk id="11" creationId="{C682D6E0-E799-4BB0-871B-DC8B65F5FCE3}"/>
          </ac:spMkLst>
        </pc:spChg>
      </pc:sldChg>
      <pc:sldChg chg="add">
        <pc:chgData name="Sergio Berdiales Nortes" userId="507d04ca7be29483" providerId="LiveId" clId="{8E898F20-11CE-4118-B78A-DF6F61203A86}" dt="2018-09-25T18:40:09.856" v="308"/>
        <pc:sldMkLst>
          <pc:docMk/>
          <pc:sldMk cId="1482239056" sldId="289"/>
        </pc:sldMkLst>
      </pc:sldChg>
      <pc:sldChg chg="add">
        <pc:chgData name="Sergio Berdiales Nortes" userId="507d04ca7be29483" providerId="LiveId" clId="{8E898F20-11CE-4118-B78A-DF6F61203A86}" dt="2018-09-25T18:40:12.919" v="309"/>
        <pc:sldMkLst>
          <pc:docMk/>
          <pc:sldMk cId="2889606891" sldId="290"/>
        </pc:sldMkLst>
      </pc:sldChg>
      <pc:sldChg chg="add">
        <pc:chgData name="Sergio Berdiales Nortes" userId="507d04ca7be29483" providerId="LiveId" clId="{8E898F20-11CE-4118-B78A-DF6F61203A86}" dt="2018-09-25T18:40:16.123" v="310"/>
        <pc:sldMkLst>
          <pc:docMk/>
          <pc:sldMk cId="3360091493" sldId="291"/>
        </pc:sldMkLst>
      </pc:sldChg>
      <pc:sldChg chg="addSp delSp modSp add del">
        <pc:chgData name="Sergio Berdiales Nortes" userId="507d04ca7be29483" providerId="LiveId" clId="{8E898F20-11CE-4118-B78A-DF6F61203A86}" dt="2018-09-26T13:47:40.821" v="1637" actId="2696"/>
        <pc:sldMkLst>
          <pc:docMk/>
          <pc:sldMk cId="3824314633" sldId="292"/>
        </pc:sldMkLst>
        <pc:spChg chg="del mod">
          <ac:chgData name="Sergio Berdiales Nortes" userId="507d04ca7be29483" providerId="LiveId" clId="{8E898F20-11CE-4118-B78A-DF6F61203A86}" dt="2018-09-26T13:46:23.868" v="1546" actId="478"/>
          <ac:spMkLst>
            <pc:docMk/>
            <pc:sldMk cId="3824314633" sldId="292"/>
            <ac:spMk id="2" creationId="{4217B495-054B-4B48-9621-72FBB18C46DB}"/>
          </ac:spMkLst>
        </pc:spChg>
        <pc:spChg chg="del mod">
          <ac:chgData name="Sergio Berdiales Nortes" userId="507d04ca7be29483" providerId="LiveId" clId="{8E898F20-11CE-4118-B78A-DF6F61203A86}" dt="2018-09-26T13:46:34.073" v="1550" actId="478"/>
          <ac:spMkLst>
            <pc:docMk/>
            <pc:sldMk cId="3824314633" sldId="292"/>
            <ac:spMk id="3" creationId="{FB030800-26BC-4857-8777-E2429BAB0E87}"/>
          </ac:spMkLst>
        </pc:spChg>
        <pc:spChg chg="add del mod">
          <ac:chgData name="Sergio Berdiales Nortes" userId="507d04ca7be29483" providerId="LiveId" clId="{8E898F20-11CE-4118-B78A-DF6F61203A86}" dt="2018-09-26T13:46:26.709" v="1547" actId="478"/>
          <ac:spMkLst>
            <pc:docMk/>
            <pc:sldMk cId="3824314633" sldId="292"/>
            <ac:spMk id="5" creationId="{2ED7E00E-E7AA-441F-B516-C068A2BC4383}"/>
          </ac:spMkLst>
        </pc:spChg>
      </pc:sldChg>
      <pc:sldChg chg="addSp delSp modSp add">
        <pc:chgData name="Sergio Berdiales Nortes" userId="507d04ca7be29483" providerId="LiveId" clId="{8E898F20-11CE-4118-B78A-DF6F61203A86}" dt="2018-09-26T18:46:02.326" v="2422" actId="1076"/>
        <pc:sldMkLst>
          <pc:docMk/>
          <pc:sldMk cId="1371866522" sldId="293"/>
        </pc:sldMkLst>
        <pc:spChg chg="mod">
          <ac:chgData name="Sergio Berdiales Nortes" userId="507d04ca7be29483" providerId="LiveId" clId="{8E898F20-11CE-4118-B78A-DF6F61203A86}" dt="2018-09-26T15:14:56.527" v="2392" actId="1076"/>
          <ac:spMkLst>
            <pc:docMk/>
            <pc:sldMk cId="1371866522" sldId="293"/>
            <ac:spMk id="2" creationId="{C6C2366F-B96D-4F6A-B7AA-38A346F96AD8}"/>
          </ac:spMkLst>
        </pc:spChg>
        <pc:spChg chg="add mod">
          <ac:chgData name="Sergio Berdiales Nortes" userId="507d04ca7be29483" providerId="LiveId" clId="{8E898F20-11CE-4118-B78A-DF6F61203A86}" dt="2018-09-26T18:45:54.425" v="2421" actId="1076"/>
          <ac:spMkLst>
            <pc:docMk/>
            <pc:sldMk cId="1371866522" sldId="293"/>
            <ac:spMk id="3" creationId="{79970FA0-455F-4210-A3B6-9523184BE7A0}"/>
          </ac:spMkLst>
        </pc:spChg>
        <pc:spChg chg="add mod">
          <ac:chgData name="Sergio Berdiales Nortes" userId="507d04ca7be29483" providerId="LiveId" clId="{8E898F20-11CE-4118-B78A-DF6F61203A86}" dt="2018-09-26T18:46:02.326" v="2422" actId="1076"/>
          <ac:spMkLst>
            <pc:docMk/>
            <pc:sldMk cId="1371866522" sldId="293"/>
            <ac:spMk id="6" creationId="{0D60EBFC-13C7-4974-BBBC-7DB74027175F}"/>
          </ac:spMkLst>
        </pc:spChg>
        <pc:spChg chg="add mod">
          <ac:chgData name="Sergio Berdiales Nortes" userId="507d04ca7be29483" providerId="LiveId" clId="{8E898F20-11CE-4118-B78A-DF6F61203A86}" dt="2018-09-26T15:14:48.364" v="2391" actId="20577"/>
          <ac:spMkLst>
            <pc:docMk/>
            <pc:sldMk cId="1371866522" sldId="293"/>
            <ac:spMk id="7" creationId="{BDCAE194-4A57-4414-85A3-D6EF0B93CB32}"/>
          </ac:spMkLst>
        </pc:spChg>
        <pc:picChg chg="add del mod">
          <ac:chgData name="Sergio Berdiales Nortes" userId="507d04ca7be29483" providerId="LiveId" clId="{8E898F20-11CE-4118-B78A-DF6F61203A86}" dt="2018-09-26T14:56:56.322" v="2343" actId="478"/>
          <ac:picMkLst>
            <pc:docMk/>
            <pc:sldMk cId="1371866522" sldId="293"/>
            <ac:picMk id="5" creationId="{93FC7E51-C363-40EB-BE26-7DA46050F115}"/>
          </ac:picMkLst>
        </pc:picChg>
        <pc:picChg chg="add mod">
          <ac:chgData name="Sergio Berdiales Nortes" userId="507d04ca7be29483" providerId="LiveId" clId="{8E898F20-11CE-4118-B78A-DF6F61203A86}" dt="2018-09-26T15:14:07.282" v="2372" actId="1076"/>
          <ac:picMkLst>
            <pc:docMk/>
            <pc:sldMk cId="1371866522" sldId="293"/>
            <ac:picMk id="9" creationId="{5425F26B-542D-441C-8058-5040A5E0ADE3}"/>
          </ac:picMkLst>
        </pc:picChg>
        <pc:picChg chg="add mod ord">
          <ac:chgData name="Sergio Berdiales Nortes" userId="507d04ca7be29483" providerId="LiveId" clId="{8E898F20-11CE-4118-B78A-DF6F61203A86}" dt="2018-09-26T15:14:23.277" v="2375" actId="1076"/>
          <ac:picMkLst>
            <pc:docMk/>
            <pc:sldMk cId="1371866522" sldId="293"/>
            <ac:picMk id="11" creationId="{19CC3000-C370-4634-90A9-4A8DA123278D}"/>
          </ac:picMkLst>
        </pc:picChg>
        <pc:picChg chg="add mod">
          <ac:chgData name="Sergio Berdiales Nortes" userId="507d04ca7be29483" providerId="LiveId" clId="{8E898F20-11CE-4118-B78A-DF6F61203A86}" dt="2018-09-26T15:14:20.680" v="2374" actId="1076"/>
          <ac:picMkLst>
            <pc:docMk/>
            <pc:sldMk cId="1371866522" sldId="293"/>
            <ac:picMk id="13" creationId="{DDB85E15-7574-403C-A989-DE895CB7328D}"/>
          </ac:picMkLst>
        </pc:picChg>
      </pc:sldChg>
      <pc:sldChg chg="addSp delSp modSp add mod ord setBg">
        <pc:chgData name="Sergio Berdiales Nortes" userId="507d04ca7be29483" providerId="LiveId" clId="{8E898F20-11CE-4118-B78A-DF6F61203A86}" dt="2018-09-26T19:31:02.053" v="3092" actId="1076"/>
        <pc:sldMkLst>
          <pc:docMk/>
          <pc:sldMk cId="2831893922" sldId="294"/>
        </pc:sldMkLst>
        <pc:spChg chg="del">
          <ac:chgData name="Sergio Berdiales Nortes" userId="507d04ca7be29483" providerId="LiveId" clId="{8E898F20-11CE-4118-B78A-DF6F61203A86}" dt="2018-09-26T17:34:29.853" v="2400" actId="478"/>
          <ac:spMkLst>
            <pc:docMk/>
            <pc:sldMk cId="2831893922" sldId="294"/>
            <ac:spMk id="2" creationId="{2CCF1A4B-D126-4DF7-A2D0-4BE3A4C56A37}"/>
          </ac:spMkLst>
        </pc:spChg>
        <pc:spChg chg="del">
          <ac:chgData name="Sergio Berdiales Nortes" userId="507d04ca7be29483" providerId="LiveId" clId="{8E898F20-11CE-4118-B78A-DF6F61203A86}" dt="2018-09-26T17:34:23.670" v="2399" actId="478"/>
          <ac:spMkLst>
            <pc:docMk/>
            <pc:sldMk cId="2831893922" sldId="294"/>
            <ac:spMk id="3" creationId="{499C4D09-F71C-487D-B447-1E3C0BCC8C8A}"/>
          </ac:spMkLst>
        </pc:spChg>
        <pc:spChg chg="add mod">
          <ac:chgData name="Sergio Berdiales Nortes" userId="507d04ca7be29483" providerId="LiveId" clId="{8E898F20-11CE-4118-B78A-DF6F61203A86}" dt="2018-09-26T18:59:32.685" v="2641" actId="114"/>
          <ac:spMkLst>
            <pc:docMk/>
            <pc:sldMk cId="2831893922" sldId="294"/>
            <ac:spMk id="7" creationId="{5F5DD162-9A5D-4DAD-92D3-B842A8461E0F}"/>
          </ac:spMkLst>
        </pc:spChg>
        <pc:spChg chg="add mod">
          <ac:chgData name="Sergio Berdiales Nortes" userId="507d04ca7be29483" providerId="LiveId" clId="{8E898F20-11CE-4118-B78A-DF6F61203A86}" dt="2018-09-26T19:31:02.053" v="3092" actId="1076"/>
          <ac:spMkLst>
            <pc:docMk/>
            <pc:sldMk cId="2831893922" sldId="294"/>
            <ac:spMk id="8" creationId="{5FCFCB34-2788-4FA6-A794-937789E0C217}"/>
          </ac:spMkLst>
        </pc:spChg>
        <pc:spChg chg="add del">
          <ac:chgData name="Sergio Berdiales Nortes" userId="507d04ca7be29483" providerId="LiveId" clId="{8E898F20-11CE-4118-B78A-DF6F61203A86}" dt="2018-09-26T17:36:40.922" v="2418" actId="26606"/>
          <ac:spMkLst>
            <pc:docMk/>
            <pc:sldMk cId="2831893922" sldId="294"/>
            <ac:spMk id="10" creationId="{A2509F26-B5DC-4BA7-B476-4CB044237A2E}"/>
          </ac:spMkLst>
        </pc:spChg>
        <pc:spChg chg="add del">
          <ac:chgData name="Sergio Berdiales Nortes" userId="507d04ca7be29483" providerId="LiveId" clId="{8E898F20-11CE-4118-B78A-DF6F61203A86}" dt="2018-09-26T17:36:40.922" v="2418" actId="26606"/>
          <ac:spMkLst>
            <pc:docMk/>
            <pc:sldMk cId="2831893922" sldId="294"/>
            <ac:spMk id="12" creationId="{DB103EB1-B135-4526-B883-33228FC27FF1}"/>
          </ac:spMkLst>
        </pc:spChg>
        <pc:picChg chg="add del mod">
          <ac:chgData name="Sergio Berdiales Nortes" userId="507d04ca7be29483" providerId="LiveId" clId="{8E898F20-11CE-4118-B78A-DF6F61203A86}" dt="2018-09-26T18:56:22.415" v="2514"/>
          <ac:picMkLst>
            <pc:docMk/>
            <pc:sldMk cId="2831893922" sldId="294"/>
            <ac:picMk id="5" creationId="{C5A9D743-52A1-44D1-A9E4-F61A4EC0B796}"/>
          </ac:picMkLst>
        </pc:picChg>
        <pc:picChg chg="add del mod modCrop">
          <ac:chgData name="Sergio Berdiales Nortes" userId="507d04ca7be29483" providerId="LiveId" clId="{8E898F20-11CE-4118-B78A-DF6F61203A86}" dt="2018-09-26T18:57:58.654" v="2524"/>
          <ac:picMkLst>
            <pc:docMk/>
            <pc:sldMk cId="2831893922" sldId="294"/>
            <ac:picMk id="6" creationId="{5FFC3FF1-0BE7-4ED2-B71E-E9AE4E5D9CAD}"/>
          </ac:picMkLst>
        </pc:picChg>
        <pc:picChg chg="add mod">
          <ac:chgData name="Sergio Berdiales Nortes" userId="507d04ca7be29483" providerId="LiveId" clId="{8E898F20-11CE-4118-B78A-DF6F61203A86}" dt="2018-09-26T18:58:37.425" v="2529" actId="1076"/>
          <ac:picMkLst>
            <pc:docMk/>
            <pc:sldMk cId="2831893922" sldId="294"/>
            <ac:picMk id="11" creationId="{848E217A-9F53-40A0-B755-F36372E68AFF}"/>
          </ac:picMkLst>
        </pc:picChg>
      </pc:sldChg>
      <pc:sldChg chg="addSp delSp add del">
        <pc:chgData name="Sergio Berdiales Nortes" userId="507d04ca7be29483" providerId="LiveId" clId="{8E898F20-11CE-4118-B78A-DF6F61203A86}" dt="2018-09-26T19:00:52.921" v="2644" actId="2696"/>
        <pc:sldMkLst>
          <pc:docMk/>
          <pc:sldMk cId="1920081173" sldId="295"/>
        </pc:sldMkLst>
        <pc:spChg chg="del">
          <ac:chgData name="Sergio Berdiales Nortes" userId="507d04ca7be29483" providerId="LiveId" clId="{8E898F20-11CE-4118-B78A-DF6F61203A86}" dt="2018-09-26T18:56:41.697" v="2517" actId="478"/>
          <ac:spMkLst>
            <pc:docMk/>
            <pc:sldMk cId="1920081173" sldId="295"/>
            <ac:spMk id="2" creationId="{E118C6EF-A5CC-4A2D-AEFD-579102AE8A7E}"/>
          </ac:spMkLst>
        </pc:spChg>
        <pc:spChg chg="del">
          <ac:chgData name="Sergio Berdiales Nortes" userId="507d04ca7be29483" providerId="LiveId" clId="{8E898F20-11CE-4118-B78A-DF6F61203A86}" dt="2018-09-26T18:56:38.965" v="2516" actId="478"/>
          <ac:spMkLst>
            <pc:docMk/>
            <pc:sldMk cId="1920081173" sldId="295"/>
            <ac:spMk id="3" creationId="{87BC6E27-F9B2-4DAA-A9D6-D1C94B3D7DE5}"/>
          </ac:spMkLst>
        </pc:spChg>
        <pc:picChg chg="add del">
          <ac:chgData name="Sergio Berdiales Nortes" userId="507d04ca7be29483" providerId="LiveId" clId="{8E898F20-11CE-4118-B78A-DF6F61203A86}" dt="2018-09-26T18:58:18.688" v="2527"/>
          <ac:picMkLst>
            <pc:docMk/>
            <pc:sldMk cId="1920081173" sldId="295"/>
            <ac:picMk id="4" creationId="{D7ECEF96-BCE5-4CD6-AF2E-C9CAB964D65B}"/>
          </ac:picMkLst>
        </pc:picChg>
      </pc:sldChg>
      <pc:sldChg chg="addSp delSp modSp add ord">
        <pc:chgData name="Sergio Berdiales Nortes" userId="507d04ca7be29483" providerId="LiveId" clId="{8E898F20-11CE-4118-B78A-DF6F61203A86}" dt="2018-09-26T19:07:49.287" v="2722"/>
        <pc:sldMkLst>
          <pc:docMk/>
          <pc:sldMk cId="3072921166" sldId="295"/>
        </pc:sldMkLst>
        <pc:spChg chg="del">
          <ac:chgData name="Sergio Berdiales Nortes" userId="507d04ca7be29483" providerId="LiveId" clId="{8E898F20-11CE-4118-B78A-DF6F61203A86}" dt="2018-09-26T19:06:05.817" v="2650" actId="478"/>
          <ac:spMkLst>
            <pc:docMk/>
            <pc:sldMk cId="3072921166" sldId="295"/>
            <ac:spMk id="2" creationId="{21998B02-B174-48EF-983C-0EDDE56623FE}"/>
          </ac:spMkLst>
        </pc:spChg>
        <pc:spChg chg="del">
          <ac:chgData name="Sergio Berdiales Nortes" userId="507d04ca7be29483" providerId="LiveId" clId="{8E898F20-11CE-4118-B78A-DF6F61203A86}" dt="2018-09-26T19:06:01.981" v="2649" actId="478"/>
          <ac:spMkLst>
            <pc:docMk/>
            <pc:sldMk cId="3072921166" sldId="295"/>
            <ac:spMk id="3" creationId="{91CE7FF3-7D70-428C-A1BA-B1840E6FB3F1}"/>
          </ac:spMkLst>
        </pc:spChg>
        <pc:spChg chg="add mod">
          <ac:chgData name="Sergio Berdiales Nortes" userId="507d04ca7be29483" providerId="LiveId" clId="{8E898F20-11CE-4118-B78A-DF6F61203A86}" dt="2018-09-26T19:07:41.355" v="2721" actId="113"/>
          <ac:spMkLst>
            <pc:docMk/>
            <pc:sldMk cId="3072921166" sldId="295"/>
            <ac:spMk id="5" creationId="{F6B3BF68-53EE-4CA7-BE6E-A6EB7D454186}"/>
          </ac:spMkLst>
        </pc:spChg>
        <pc:picChg chg="add mod modCrop">
          <ac:chgData name="Sergio Berdiales Nortes" userId="507d04ca7be29483" providerId="LiveId" clId="{8E898F20-11CE-4118-B78A-DF6F61203A86}" dt="2018-09-26T19:06:43.260" v="2657" actId="1076"/>
          <ac:picMkLst>
            <pc:docMk/>
            <pc:sldMk cId="3072921166" sldId="295"/>
            <ac:picMk id="4" creationId="{0333ACBA-3217-405D-9D9C-DD36074C355F}"/>
          </ac:picMkLst>
        </pc:picChg>
      </pc:sldChg>
      <pc:sldChg chg="modSp add">
        <pc:chgData name="Sergio Berdiales Nortes" userId="507d04ca7be29483" providerId="LiveId" clId="{8E898F20-11CE-4118-B78A-DF6F61203A86}" dt="2018-09-27T08:48:03.371" v="5735"/>
        <pc:sldMkLst>
          <pc:docMk/>
          <pc:sldMk cId="641811050" sldId="296"/>
        </pc:sldMkLst>
        <pc:spChg chg="mod">
          <ac:chgData name="Sergio Berdiales Nortes" userId="507d04ca7be29483" providerId="LiveId" clId="{8E898F20-11CE-4118-B78A-DF6F61203A86}" dt="2018-09-27T08:47:27.412" v="5733" actId="20577"/>
          <ac:spMkLst>
            <pc:docMk/>
            <pc:sldMk cId="641811050" sldId="296"/>
            <ac:spMk id="2" creationId="{4A028151-B312-46F3-9ED7-6DD475D2450C}"/>
          </ac:spMkLst>
        </pc:spChg>
        <pc:spChg chg="mod">
          <ac:chgData name="Sergio Berdiales Nortes" userId="507d04ca7be29483" providerId="LiveId" clId="{8E898F20-11CE-4118-B78A-DF6F61203A86}" dt="2018-09-27T08:48:03.371" v="5735"/>
          <ac:spMkLst>
            <pc:docMk/>
            <pc:sldMk cId="641811050" sldId="296"/>
            <ac:spMk id="3" creationId="{F80E4776-2A25-4349-902B-589B60262A56}"/>
          </ac:spMkLst>
        </pc:spChg>
      </pc:sldChg>
    </pc:docChg>
  </pc:docChgLst>
  <pc:docChgLst>
    <pc:chgData name="Sergio Berdiales Nortes" userId="507d04ca7be29483" providerId="LiveId" clId="{0790B829-632F-40FB-BC4F-853426FA9160}"/>
    <pc:docChg chg="undo custSel addSld delSld modSld">
      <pc:chgData name="Sergio Berdiales Nortes" userId="507d04ca7be29483" providerId="LiveId" clId="{0790B829-632F-40FB-BC4F-853426FA9160}" dt="2018-09-22T14:06:25.047" v="537"/>
      <pc:docMkLst>
        <pc:docMk/>
      </pc:docMkLst>
      <pc:sldChg chg="delSp modSp add">
        <pc:chgData name="Sergio Berdiales Nortes" userId="507d04ca7be29483" providerId="LiveId" clId="{0790B829-632F-40FB-BC4F-853426FA9160}" dt="2018-09-22T13:45:36.089" v="247" actId="14100"/>
        <pc:sldMkLst>
          <pc:docMk/>
          <pc:sldMk cId="3837380404" sldId="268"/>
        </pc:sldMkLst>
        <pc:spChg chg="mod">
          <ac:chgData name="Sergio Berdiales Nortes" userId="507d04ca7be29483" providerId="LiveId" clId="{0790B829-632F-40FB-BC4F-853426FA9160}" dt="2018-09-22T13:45:36.089" v="247" actId="14100"/>
          <ac:spMkLst>
            <pc:docMk/>
            <pc:sldMk cId="3837380404" sldId="268"/>
            <ac:spMk id="2" creationId="{93892DC3-2262-4622-BD98-AC2DE1C26D68}"/>
          </ac:spMkLst>
        </pc:spChg>
        <pc:spChg chg="del">
          <ac:chgData name="Sergio Berdiales Nortes" userId="507d04ca7be29483" providerId="LiveId" clId="{0790B829-632F-40FB-BC4F-853426FA9160}" dt="2018-09-22T13:33:30.990" v="148" actId="478"/>
          <ac:spMkLst>
            <pc:docMk/>
            <pc:sldMk cId="3837380404" sldId="268"/>
            <ac:spMk id="3" creationId="{7A756074-310E-4B8E-8C45-973AC1892458}"/>
          </ac:spMkLst>
        </pc:spChg>
      </pc:sldChg>
      <pc:sldChg chg="addSp delSp modSp add">
        <pc:chgData name="Sergio Berdiales Nortes" userId="507d04ca7be29483" providerId="LiveId" clId="{0790B829-632F-40FB-BC4F-853426FA9160}" dt="2018-09-22T13:55:12.572" v="278" actId="1076"/>
        <pc:sldMkLst>
          <pc:docMk/>
          <pc:sldMk cId="2386369700" sldId="269"/>
        </pc:sldMkLst>
        <pc:spChg chg="del mod">
          <ac:chgData name="Sergio Berdiales Nortes" userId="507d04ca7be29483" providerId="LiveId" clId="{0790B829-632F-40FB-BC4F-853426FA9160}" dt="2018-09-22T13:37:00.610" v="184" actId="478"/>
          <ac:spMkLst>
            <pc:docMk/>
            <pc:sldMk cId="2386369700" sldId="269"/>
            <ac:spMk id="2" creationId="{C2F2B897-8741-4442-96BC-83BEB00A24C6}"/>
          </ac:spMkLst>
        </pc:spChg>
        <pc:spChg chg="del">
          <ac:chgData name="Sergio Berdiales Nortes" userId="507d04ca7be29483" providerId="LiveId" clId="{0790B829-632F-40FB-BC4F-853426FA9160}" dt="2018-09-22T13:36:58.012" v="182" actId="478"/>
          <ac:spMkLst>
            <pc:docMk/>
            <pc:sldMk cId="2386369700" sldId="269"/>
            <ac:spMk id="3" creationId="{15EF9FBE-C5DC-413D-93A2-0C067521883D}"/>
          </ac:spMkLst>
        </pc:spChg>
        <pc:picChg chg="add mod modCrop">
          <ac:chgData name="Sergio Berdiales Nortes" userId="507d04ca7be29483" providerId="LiveId" clId="{0790B829-632F-40FB-BC4F-853426FA9160}" dt="2018-09-22T13:55:12.572" v="278" actId="1076"/>
          <ac:picMkLst>
            <pc:docMk/>
            <pc:sldMk cId="2386369700" sldId="269"/>
            <ac:picMk id="4" creationId="{191E7C9F-E62F-4036-B742-4240348C94BA}"/>
          </ac:picMkLst>
        </pc:picChg>
      </pc:sldChg>
      <pc:sldChg chg="addSp delSp modSp add">
        <pc:chgData name="Sergio Berdiales Nortes" userId="507d04ca7be29483" providerId="LiveId" clId="{0790B829-632F-40FB-BC4F-853426FA9160}" dt="2018-09-22T13:40:23.661" v="209" actId="478"/>
        <pc:sldMkLst>
          <pc:docMk/>
          <pc:sldMk cId="3030485260" sldId="271"/>
        </pc:sldMkLst>
        <pc:spChg chg="del">
          <ac:chgData name="Sergio Berdiales Nortes" userId="507d04ca7be29483" providerId="LiveId" clId="{0790B829-632F-40FB-BC4F-853426FA9160}" dt="2018-09-22T13:40:23.661" v="209" actId="478"/>
          <ac:spMkLst>
            <pc:docMk/>
            <pc:sldMk cId="3030485260" sldId="271"/>
            <ac:spMk id="2" creationId="{C50444CA-2D70-4CDD-977D-9962AB530F42}"/>
          </ac:spMkLst>
        </pc:spChg>
        <pc:spChg chg="del">
          <ac:chgData name="Sergio Berdiales Nortes" userId="507d04ca7be29483" providerId="LiveId" clId="{0790B829-632F-40FB-BC4F-853426FA9160}" dt="2018-09-22T13:39:44.840" v="201" actId="478"/>
          <ac:spMkLst>
            <pc:docMk/>
            <pc:sldMk cId="3030485260" sldId="271"/>
            <ac:spMk id="3" creationId="{355FC09B-1073-4EFD-9329-A5DF373C38AB}"/>
          </ac:spMkLst>
        </pc:spChg>
        <pc:picChg chg="add mod modCrop">
          <ac:chgData name="Sergio Berdiales Nortes" userId="507d04ca7be29483" providerId="LiveId" clId="{0790B829-632F-40FB-BC4F-853426FA9160}" dt="2018-09-22T13:40:20.417" v="208" actId="1076"/>
          <ac:picMkLst>
            <pc:docMk/>
            <pc:sldMk cId="3030485260" sldId="271"/>
            <ac:picMk id="4" creationId="{EFEEA0F8-14CA-4763-97B2-4FB3CCD23825}"/>
          </ac:picMkLst>
        </pc:picChg>
      </pc:sldChg>
      <pc:sldChg chg="addSp delSp modSp add">
        <pc:chgData name="Sergio Berdiales Nortes" userId="507d04ca7be29483" providerId="LiveId" clId="{0790B829-632F-40FB-BC4F-853426FA9160}" dt="2018-09-22T13:45:18.205" v="219" actId="1076"/>
        <pc:sldMkLst>
          <pc:docMk/>
          <pc:sldMk cId="288246700" sldId="272"/>
        </pc:sldMkLst>
        <pc:spChg chg="del">
          <ac:chgData name="Sergio Berdiales Nortes" userId="507d04ca7be29483" providerId="LiveId" clId="{0790B829-632F-40FB-BC4F-853426FA9160}" dt="2018-09-22T13:44:31.174" v="212" actId="478"/>
          <ac:spMkLst>
            <pc:docMk/>
            <pc:sldMk cId="288246700" sldId="272"/>
            <ac:spMk id="2" creationId="{DD2AEC52-B502-4694-8C0B-71B80567917D}"/>
          </ac:spMkLst>
        </pc:spChg>
        <pc:spChg chg="del">
          <ac:chgData name="Sergio Berdiales Nortes" userId="507d04ca7be29483" providerId="LiveId" clId="{0790B829-632F-40FB-BC4F-853426FA9160}" dt="2018-09-22T13:44:26.523" v="211" actId="478"/>
          <ac:spMkLst>
            <pc:docMk/>
            <pc:sldMk cId="288246700" sldId="272"/>
            <ac:spMk id="3" creationId="{C9E59ECD-1CFB-471B-9BD9-81B535EED0FA}"/>
          </ac:spMkLst>
        </pc:spChg>
        <pc:picChg chg="add mod modCrop">
          <ac:chgData name="Sergio Berdiales Nortes" userId="507d04ca7be29483" providerId="LiveId" clId="{0790B829-632F-40FB-BC4F-853426FA9160}" dt="2018-09-22T13:45:18.205" v="219" actId="1076"/>
          <ac:picMkLst>
            <pc:docMk/>
            <pc:sldMk cId="288246700" sldId="272"/>
            <ac:picMk id="4" creationId="{B309EA96-152C-4282-88BF-63855251FEC8}"/>
          </ac:picMkLst>
        </pc:picChg>
      </pc:sldChg>
      <pc:sldChg chg="addSp delSp modSp add">
        <pc:chgData name="Sergio Berdiales Nortes" userId="507d04ca7be29483" providerId="LiveId" clId="{0790B829-632F-40FB-BC4F-853426FA9160}" dt="2018-09-22T13:54:48.405" v="276" actId="732"/>
        <pc:sldMkLst>
          <pc:docMk/>
          <pc:sldMk cId="1842343424" sldId="274"/>
        </pc:sldMkLst>
        <pc:spChg chg="del">
          <ac:chgData name="Sergio Berdiales Nortes" userId="507d04ca7be29483" providerId="LiveId" clId="{0790B829-632F-40FB-BC4F-853426FA9160}" dt="2018-09-22T13:54:22.636" v="271" actId="478"/>
          <ac:spMkLst>
            <pc:docMk/>
            <pc:sldMk cId="1842343424" sldId="274"/>
            <ac:spMk id="2" creationId="{8E328404-2CD9-4E96-93A8-5A24DD0BC9AF}"/>
          </ac:spMkLst>
        </pc:spChg>
        <pc:spChg chg="del">
          <ac:chgData name="Sergio Berdiales Nortes" userId="507d04ca7be29483" providerId="LiveId" clId="{0790B829-632F-40FB-BC4F-853426FA9160}" dt="2018-09-22T13:54:17.691" v="270" actId="478"/>
          <ac:spMkLst>
            <pc:docMk/>
            <pc:sldMk cId="1842343424" sldId="274"/>
            <ac:spMk id="3" creationId="{AA02F7C9-EF84-49F1-8EBD-1E69CECB360C}"/>
          </ac:spMkLst>
        </pc:spChg>
        <pc:picChg chg="add mod modCrop">
          <ac:chgData name="Sergio Berdiales Nortes" userId="507d04ca7be29483" providerId="LiveId" clId="{0790B829-632F-40FB-BC4F-853426FA9160}" dt="2018-09-22T13:54:48.405" v="276" actId="732"/>
          <ac:picMkLst>
            <pc:docMk/>
            <pc:sldMk cId="1842343424" sldId="274"/>
            <ac:picMk id="4" creationId="{4DCE7870-C989-4EFA-A909-BE5EFADBFFC4}"/>
          </ac:picMkLst>
        </pc:picChg>
      </pc:sldChg>
      <pc:sldChg chg="delSp modSp add">
        <pc:chgData name="Sergio Berdiales Nortes" userId="507d04ca7be29483" providerId="LiveId" clId="{0790B829-632F-40FB-BC4F-853426FA9160}" dt="2018-09-22T14:03:28.616" v="508" actId="5793"/>
        <pc:sldMkLst>
          <pc:docMk/>
          <pc:sldMk cId="3028948703" sldId="275"/>
        </pc:sldMkLst>
        <pc:spChg chg="mod">
          <ac:chgData name="Sergio Berdiales Nortes" userId="507d04ca7be29483" providerId="LiveId" clId="{0790B829-632F-40FB-BC4F-853426FA9160}" dt="2018-09-22T14:03:28.616" v="508" actId="5793"/>
          <ac:spMkLst>
            <pc:docMk/>
            <pc:sldMk cId="3028948703" sldId="275"/>
            <ac:spMk id="2" creationId="{C6C2366F-B96D-4F6A-B7AA-38A346F96AD8}"/>
          </ac:spMkLst>
        </pc:spChg>
        <pc:spChg chg="del mod">
          <ac:chgData name="Sergio Berdiales Nortes" userId="507d04ca7be29483" providerId="LiveId" clId="{0790B829-632F-40FB-BC4F-853426FA9160}" dt="2018-09-22T13:56:44.581" v="316" actId="478"/>
          <ac:spMkLst>
            <pc:docMk/>
            <pc:sldMk cId="3028948703" sldId="275"/>
            <ac:spMk id="3" creationId="{EDD46D31-4A74-49B3-8EA0-B03C1DC46C13}"/>
          </ac:spMkLst>
        </pc:spChg>
      </pc:sldChg>
      <pc:sldChg chg="delSp modSp add">
        <pc:chgData name="Sergio Berdiales Nortes" userId="507d04ca7be29483" providerId="LiveId" clId="{0790B829-632F-40FB-BC4F-853426FA9160}" dt="2018-09-22T14:03:47.606" v="513" actId="27636"/>
        <pc:sldMkLst>
          <pc:docMk/>
          <pc:sldMk cId="2497917756" sldId="276"/>
        </pc:sldMkLst>
        <pc:spChg chg="mod">
          <ac:chgData name="Sergio Berdiales Nortes" userId="507d04ca7be29483" providerId="LiveId" clId="{0790B829-632F-40FB-BC4F-853426FA9160}" dt="2018-09-22T14:03:47.606" v="513" actId="27636"/>
          <ac:spMkLst>
            <pc:docMk/>
            <pc:sldMk cId="2497917756" sldId="276"/>
            <ac:spMk id="2" creationId="{4F4F6658-7F77-454F-8482-A98AC8AE443E}"/>
          </ac:spMkLst>
        </pc:spChg>
        <pc:spChg chg="del">
          <ac:chgData name="Sergio Berdiales Nortes" userId="507d04ca7be29483" providerId="LiveId" clId="{0790B829-632F-40FB-BC4F-853426FA9160}" dt="2018-09-22T13:57:08.610" v="325" actId="478"/>
          <ac:spMkLst>
            <pc:docMk/>
            <pc:sldMk cId="2497917756" sldId="276"/>
            <ac:spMk id="3" creationId="{49AEE46A-5CD4-4DE7-A097-059F3EA10208}"/>
          </ac:spMkLst>
        </pc:spChg>
      </pc:sldChg>
      <pc:sldChg chg="addSp delSp modSp add">
        <pc:chgData name="Sergio Berdiales Nortes" userId="507d04ca7be29483" providerId="LiveId" clId="{0790B829-632F-40FB-BC4F-853426FA9160}" dt="2018-09-22T14:00:38.440" v="371" actId="1076"/>
        <pc:sldMkLst>
          <pc:docMk/>
          <pc:sldMk cId="1848357697" sldId="277"/>
        </pc:sldMkLst>
        <pc:spChg chg="del">
          <ac:chgData name="Sergio Berdiales Nortes" userId="507d04ca7be29483" providerId="LiveId" clId="{0790B829-632F-40FB-BC4F-853426FA9160}" dt="2018-09-22T13:58:14.034" v="350" actId="478"/>
          <ac:spMkLst>
            <pc:docMk/>
            <pc:sldMk cId="1848357697" sldId="277"/>
            <ac:spMk id="2" creationId="{A0DBD74F-B97C-4F94-A181-A51E06E795BF}"/>
          </ac:spMkLst>
        </pc:spChg>
        <pc:spChg chg="del">
          <ac:chgData name="Sergio Berdiales Nortes" userId="507d04ca7be29483" providerId="LiveId" clId="{0790B829-632F-40FB-BC4F-853426FA9160}" dt="2018-09-22T13:58:09.766" v="349" actId="478"/>
          <ac:spMkLst>
            <pc:docMk/>
            <pc:sldMk cId="1848357697" sldId="277"/>
            <ac:spMk id="3" creationId="{F4C7CEFB-9E2B-438C-9E23-46A4FF9288F0}"/>
          </ac:spMkLst>
        </pc:spChg>
        <pc:picChg chg="add mod">
          <ac:chgData name="Sergio Berdiales Nortes" userId="507d04ca7be29483" providerId="LiveId" clId="{0790B829-632F-40FB-BC4F-853426FA9160}" dt="2018-09-22T13:58:23.598" v="353" actId="1076"/>
          <ac:picMkLst>
            <pc:docMk/>
            <pc:sldMk cId="1848357697" sldId="277"/>
            <ac:picMk id="4" creationId="{26035D85-CEA4-4F2D-8CCF-E257AC488A02}"/>
          </ac:picMkLst>
        </pc:picChg>
        <pc:picChg chg="add del mod">
          <ac:chgData name="Sergio Berdiales Nortes" userId="507d04ca7be29483" providerId="LiveId" clId="{0790B829-632F-40FB-BC4F-853426FA9160}" dt="2018-09-22T13:58:44.483" v="356" actId="478"/>
          <ac:picMkLst>
            <pc:docMk/>
            <pc:sldMk cId="1848357697" sldId="277"/>
            <ac:picMk id="5" creationId="{23B738CD-AF10-47CE-81BC-E65DDA89F438}"/>
          </ac:picMkLst>
        </pc:picChg>
        <pc:picChg chg="add mod">
          <ac:chgData name="Sergio Berdiales Nortes" userId="507d04ca7be29483" providerId="LiveId" clId="{0790B829-632F-40FB-BC4F-853426FA9160}" dt="2018-09-22T13:58:53.256" v="359" actId="1076"/>
          <ac:picMkLst>
            <pc:docMk/>
            <pc:sldMk cId="1848357697" sldId="277"/>
            <ac:picMk id="6" creationId="{DB149142-3FE7-4483-9B82-EEE04F27FD84}"/>
          </ac:picMkLst>
        </pc:picChg>
        <pc:picChg chg="add del mod">
          <ac:chgData name="Sergio Berdiales Nortes" userId="507d04ca7be29483" providerId="LiveId" clId="{0790B829-632F-40FB-BC4F-853426FA9160}" dt="2018-09-22T13:59:59.593" v="366" actId="478"/>
          <ac:picMkLst>
            <pc:docMk/>
            <pc:sldMk cId="1848357697" sldId="277"/>
            <ac:picMk id="7" creationId="{86C22FBC-E6FD-4F49-9B69-AE84EA18ADA9}"/>
          </ac:picMkLst>
        </pc:picChg>
        <pc:picChg chg="add mod">
          <ac:chgData name="Sergio Berdiales Nortes" userId="507d04ca7be29483" providerId="LiveId" clId="{0790B829-632F-40FB-BC4F-853426FA9160}" dt="2018-09-22T14:00:38.440" v="371" actId="1076"/>
          <ac:picMkLst>
            <pc:docMk/>
            <pc:sldMk cId="1848357697" sldId="277"/>
            <ac:picMk id="8" creationId="{BC7233CF-2C1F-4C12-B0BE-3AB280E42DE1}"/>
          </ac:picMkLst>
        </pc:picChg>
      </pc:sldChg>
      <pc:sldChg chg="addSp delSp modSp add">
        <pc:chgData name="Sergio Berdiales Nortes" userId="507d04ca7be29483" providerId="LiveId" clId="{0790B829-632F-40FB-BC4F-853426FA9160}" dt="2018-09-22T14:05:42.025" v="526"/>
        <pc:sldMkLst>
          <pc:docMk/>
          <pc:sldMk cId="3325653327" sldId="278"/>
        </pc:sldMkLst>
        <pc:spChg chg="del">
          <ac:chgData name="Sergio Berdiales Nortes" userId="507d04ca7be29483" providerId="LiveId" clId="{0790B829-632F-40FB-BC4F-853426FA9160}" dt="2018-09-22T13:59:36.240" v="361" actId="478"/>
          <ac:spMkLst>
            <pc:docMk/>
            <pc:sldMk cId="3325653327" sldId="278"/>
            <ac:spMk id="2" creationId="{F71BF5C5-E21E-4D99-8331-00B02D254245}"/>
          </ac:spMkLst>
        </pc:spChg>
        <pc:spChg chg="del">
          <ac:chgData name="Sergio Berdiales Nortes" userId="507d04ca7be29483" providerId="LiveId" clId="{0790B829-632F-40FB-BC4F-853426FA9160}" dt="2018-09-22T13:59:33.610" v="360" actId="478"/>
          <ac:spMkLst>
            <pc:docMk/>
            <pc:sldMk cId="3325653327" sldId="278"/>
            <ac:spMk id="3" creationId="{2D6D8DD5-4DEF-46B8-A1CC-F55DBC1186E2}"/>
          </ac:spMkLst>
        </pc:spChg>
        <pc:picChg chg="add mod">
          <ac:chgData name="Sergio Berdiales Nortes" userId="507d04ca7be29483" providerId="LiveId" clId="{0790B829-632F-40FB-BC4F-853426FA9160}" dt="2018-09-22T14:04:43.733" v="517" actId="1076"/>
          <ac:picMkLst>
            <pc:docMk/>
            <pc:sldMk cId="3325653327" sldId="278"/>
            <ac:picMk id="4" creationId="{AFFA5C2C-8997-4101-A954-2F30B75169BB}"/>
          </ac:picMkLst>
        </pc:picChg>
        <pc:picChg chg="add mod">
          <ac:chgData name="Sergio Berdiales Nortes" userId="507d04ca7be29483" providerId="LiveId" clId="{0790B829-632F-40FB-BC4F-853426FA9160}" dt="2018-09-22T14:04:59.427" v="522" actId="1076"/>
          <ac:picMkLst>
            <pc:docMk/>
            <pc:sldMk cId="3325653327" sldId="278"/>
            <ac:picMk id="5" creationId="{CB41C5E3-BCB2-4AAD-B08F-7620B6E1F50A}"/>
          </ac:picMkLst>
        </pc:picChg>
        <pc:picChg chg="add del mod">
          <ac:chgData name="Sergio Berdiales Nortes" userId="507d04ca7be29483" providerId="LiveId" clId="{0790B829-632F-40FB-BC4F-853426FA9160}" dt="2018-09-22T14:05:42.025" v="526"/>
          <ac:picMkLst>
            <pc:docMk/>
            <pc:sldMk cId="3325653327" sldId="278"/>
            <ac:picMk id="6" creationId="{573C8A87-A03F-47A0-BFA9-9D0F8179BDDA}"/>
          </ac:picMkLst>
        </pc:picChg>
      </pc:sldChg>
      <pc:sldChg chg="addSp delSp modSp add">
        <pc:chgData name="Sergio Berdiales Nortes" userId="507d04ca7be29483" providerId="LiveId" clId="{0790B829-632F-40FB-BC4F-853426FA9160}" dt="2018-09-22T14:06:00.479" v="533" actId="1076"/>
        <pc:sldMkLst>
          <pc:docMk/>
          <pc:sldMk cId="134677478" sldId="279"/>
        </pc:sldMkLst>
        <pc:spChg chg="del">
          <ac:chgData name="Sergio Berdiales Nortes" userId="507d04ca7be29483" providerId="LiveId" clId="{0790B829-632F-40FB-BC4F-853426FA9160}" dt="2018-09-22T14:05:51.745" v="530" actId="478"/>
          <ac:spMkLst>
            <pc:docMk/>
            <pc:sldMk cId="134677478" sldId="279"/>
            <ac:spMk id="2" creationId="{24D98B00-6991-4FAF-A310-D8ACA7F3C4D9}"/>
          </ac:spMkLst>
        </pc:spChg>
        <pc:spChg chg="del">
          <ac:chgData name="Sergio Berdiales Nortes" userId="507d04ca7be29483" providerId="LiveId" clId="{0790B829-632F-40FB-BC4F-853426FA9160}" dt="2018-09-22T14:05:46.189" v="527" actId="478"/>
          <ac:spMkLst>
            <pc:docMk/>
            <pc:sldMk cId="134677478" sldId="279"/>
            <ac:spMk id="3" creationId="{CEF593B2-1395-463E-BC30-856161F5FED7}"/>
          </ac:spMkLst>
        </pc:spChg>
        <pc:picChg chg="add mod">
          <ac:chgData name="Sergio Berdiales Nortes" userId="507d04ca7be29483" providerId="LiveId" clId="{0790B829-632F-40FB-BC4F-853426FA9160}" dt="2018-09-22T14:06:00.479" v="533" actId="1076"/>
          <ac:picMkLst>
            <pc:docMk/>
            <pc:sldMk cId="134677478" sldId="279"/>
            <ac:picMk id="4" creationId="{658617F5-DAF7-48C8-A549-6B670B88F882}"/>
          </ac:picMkLst>
        </pc:picChg>
      </pc:sldChg>
      <pc:sldChg chg="add">
        <pc:chgData name="Sergio Berdiales Nortes" userId="507d04ca7be29483" providerId="LiveId" clId="{0790B829-632F-40FB-BC4F-853426FA9160}" dt="2018-09-22T14:06:13.089" v="534"/>
        <pc:sldMkLst>
          <pc:docMk/>
          <pc:sldMk cId="1566498851" sldId="280"/>
        </pc:sldMkLst>
      </pc:sldChg>
      <pc:sldChg chg="add">
        <pc:chgData name="Sergio Berdiales Nortes" userId="507d04ca7be29483" providerId="LiveId" clId="{0790B829-632F-40FB-BC4F-853426FA9160}" dt="2018-09-22T14:06:15.917" v="535"/>
        <pc:sldMkLst>
          <pc:docMk/>
          <pc:sldMk cId="3811137612" sldId="281"/>
        </pc:sldMkLst>
      </pc:sldChg>
      <pc:sldChg chg="add">
        <pc:chgData name="Sergio Berdiales Nortes" userId="507d04ca7be29483" providerId="LiveId" clId="{0790B829-632F-40FB-BC4F-853426FA9160}" dt="2018-09-22T14:06:18.743" v="536"/>
        <pc:sldMkLst>
          <pc:docMk/>
          <pc:sldMk cId="3841243933" sldId="282"/>
        </pc:sldMkLst>
      </pc:sldChg>
      <pc:sldChg chg="add">
        <pc:chgData name="Sergio Berdiales Nortes" userId="507d04ca7be29483" providerId="LiveId" clId="{0790B829-632F-40FB-BC4F-853426FA9160}" dt="2018-09-22T14:06:25.047" v="537"/>
        <pc:sldMkLst>
          <pc:docMk/>
          <pc:sldMk cId="4983656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1801C-D3D8-443C-8267-A33A8180F403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52317-2337-41DE-9E8A-FAD648C1B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4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52317-2337-41DE-9E8A-FAD648C1B9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2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28A3-D0F9-4982-817D-97626B341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0D133-796B-4E70-BA93-8B5443CE4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8FBDC-7753-480D-9877-8F013B76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D3F99-B7E7-4355-A6A9-F995FB07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5E64-CB03-4E4F-BFE2-FC1132C9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F9F3-7909-4BBE-9F82-B3099DD1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1754F-15A9-4D17-923B-B45F2D852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E7EC-A4DE-4363-8964-E5333757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A96B-D557-48EC-BD3F-F78AC4AA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1359-BDA0-48DC-91A4-811C0E97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9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B6EF1-4F09-4248-9ED8-C6D56E768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A37C4-8560-46FE-A0AB-562123C21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7DF8-198D-4564-9991-1BA3B0A3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66B3-5288-434B-878F-EFDCF522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F183-58BE-4685-99A2-0B691583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0054-4E32-442D-A726-1CA36228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6B4F-975C-4FE2-8216-F8CB1E3F3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A79B-CB61-4309-AFBF-FE4DC11D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C83A4-DEF9-4068-8870-2856D636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2BA88-C517-4344-A6F8-35586208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5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D687-A902-4C22-AACD-E0395429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01769-111B-4802-919C-91ED2BF02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60FDC-A238-4C3F-9009-989D5160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8E26-AFB8-436D-8B1C-92E60213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DED1-33DB-4866-8B24-8B55FD85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8776-BEDF-435F-BBA1-C9A9D3B7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E106-5326-4278-8752-049C505DB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0FCDA-08A7-4213-A180-CDFB526A5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F40FB-BE4C-41F7-9884-C10183C6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5F536-13BE-4946-BAC9-8E274533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2B73-EDB5-4226-AF63-074FA5C1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364D-C6EB-4E52-9ABF-1FC24331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9111-5C43-4F14-9373-18075E2A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CA85A-AB4B-4DC5-BBF0-D1ABAD2E9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C87E4-C015-4B26-AEED-CEEE1631D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61579-DB14-484D-A616-B9D107627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D8AC5-B436-40E6-9058-D6962145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F58965-591A-4C7D-B717-FB028FF3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DC667-466C-4367-B806-8F0ADA55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CF01-3B25-4C87-ACE4-400EEBE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6DE8-436D-4FFD-8BA0-AA95EBD7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F63FA-A1E4-4F51-B1ED-810C9D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F8616-1D14-4F9C-9DAF-B872358C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9506A-7433-46BF-8E8D-C8FC339B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6F306-7CE8-4A34-835A-51ED27AA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1E910-C4CE-417C-9E84-516B2F2F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5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DB20-0025-46A4-993B-14A2DEF1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6DAD3-8A6F-4EE2-A4BD-DECF06E6E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8E122-4712-4B9E-874A-F4C4766EB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B75B2-432C-4346-8E49-F3CAA304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1B2D-51F0-4522-85A1-B9F9709D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28637-58F7-4818-90BE-BFCF9BCE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DA63-98BE-43FE-B8F2-A71A1226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E0B82-57CB-40CB-8251-B6CC9B1DE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A59A5-9BDF-4F66-8E2A-B1525A2EA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DD18-672A-4D04-8AA9-ACAE8257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1532C-F188-43ED-807D-51E85013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51BD-4D05-4051-AEBC-81A16FD8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E197A-39B3-4C3A-9472-20848C93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6BC4E-3A21-4D5A-A0CE-3778E37D4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7EC24-DEC2-4547-960B-5864D8D96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DEAF5-D4CF-499A-9D82-D8D9031D08F0}" type="datetimeFigureOut">
              <a:rPr lang="en-US" smtClean="0"/>
              <a:t>2018-09-27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C068C-8130-4817-A56F-D32017101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627A4-7ED9-4196-A64B-B290EA56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0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2DC3-2262-4622-BD98-AC2DE1C26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764" y="1637833"/>
            <a:ext cx="10255624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dirty="0"/>
              <a:t>TFM – </a:t>
            </a:r>
            <a:r>
              <a:rPr lang="en-US" sz="7300" b="1" dirty="0" err="1"/>
              <a:t>Planteamiento</a:t>
            </a:r>
            <a:r>
              <a:rPr lang="en-US" sz="7300" b="1" dirty="0"/>
              <a:t> </a:t>
            </a:r>
            <a:r>
              <a:rPr lang="en-US" sz="7300" b="1" dirty="0" err="1"/>
              <a:t>inicial</a:t>
            </a:r>
            <a:br>
              <a:rPr lang="en-US" b="1" dirty="0"/>
            </a:br>
            <a:r>
              <a:rPr lang="en-US" sz="4000" b="1" dirty="0"/>
              <a:t>Master Data Science </a:t>
            </a:r>
            <a:r>
              <a:rPr lang="en-US" sz="4000" b="1" dirty="0" err="1"/>
              <a:t>Kschool</a:t>
            </a:r>
            <a:br>
              <a:rPr lang="en-US" sz="4000" b="1" dirty="0"/>
            </a:br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Sergio Berdiales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738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6B267-6FE5-4A0C-A1A4-BC83AC414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69" t="16086" r="31319" b="17174"/>
          <a:stretch/>
        </p:blipFill>
        <p:spPr>
          <a:xfrm>
            <a:off x="694765" y="354106"/>
            <a:ext cx="5256033" cy="5032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90784-759D-430A-9ECA-A9DE225E1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3" t="15359" r="27317" b="6275"/>
          <a:stretch/>
        </p:blipFill>
        <p:spPr>
          <a:xfrm>
            <a:off x="5386022" y="1954139"/>
            <a:ext cx="5683623" cy="46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0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CC3000-C370-4634-90A9-4A8DA1232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64" y="3429000"/>
            <a:ext cx="2503612" cy="171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C2366F-B96D-4F6A-B7AA-38A346F9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67" y="553664"/>
            <a:ext cx="10515600" cy="1325563"/>
          </a:xfrm>
        </p:spPr>
        <p:txBody>
          <a:bodyPr>
            <a:noAutofit/>
          </a:bodyPr>
          <a:lstStyle/>
          <a:p>
            <a:r>
              <a:rPr lang="es-ES" b="1" dirty="0"/>
              <a:t>Esta situación ha creado nuevas necesidades de información: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70FA0-455F-4210-A3B6-9523184BE7A0}"/>
              </a:ext>
            </a:extLst>
          </p:cNvPr>
          <p:cNvSpPr txBox="1"/>
          <p:nvPr/>
        </p:nvSpPr>
        <p:spPr>
          <a:xfrm>
            <a:off x="492778" y="2199402"/>
            <a:ext cx="827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¿Aplicará el ayuntamiento restricciones al tráfico mañana? ¿Tengo que buscar alternativas de trasporte?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0EBFC-13C7-4974-BBBC-7DB74027175F}"/>
              </a:ext>
            </a:extLst>
          </p:cNvPr>
          <p:cNvSpPr txBox="1"/>
          <p:nvPr/>
        </p:nvSpPr>
        <p:spPr>
          <a:xfrm>
            <a:off x="492778" y="3871220"/>
            <a:ext cx="6454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¿Qué zona de Gijón será la mejor esta noche para salir a correr?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AE194-4A57-4414-85A3-D6EF0B93CB32}"/>
              </a:ext>
            </a:extLst>
          </p:cNvPr>
          <p:cNvSpPr txBox="1"/>
          <p:nvPr/>
        </p:nvSpPr>
        <p:spPr>
          <a:xfrm>
            <a:off x="492778" y="5759128"/>
            <a:ext cx="827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¿El plan del Principado de Asturias contra la contaminación del aire está, realmente, mejorando la situación?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5F26B-542D-441C-8058-5040A5E0A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06" y="1666332"/>
            <a:ext cx="2845707" cy="1897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85E15-7574-403C-A989-DE895CB73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06" y="4837602"/>
            <a:ext cx="2949915" cy="19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6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381E37-513E-4CE6-ACBC-0A2C3E1A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279567" cy="1158875"/>
          </a:xfrm>
        </p:spPr>
        <p:txBody>
          <a:bodyPr>
            <a:noAutofit/>
          </a:bodyPr>
          <a:lstStyle/>
          <a:p>
            <a:r>
              <a:rPr lang="es-ES" b="1" dirty="0"/>
              <a:t>Mi TFM trata de cubrir algunas de estas necesidades: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0441E-6075-4BE4-947D-8E0E5687E08B}"/>
              </a:ext>
            </a:extLst>
          </p:cNvPr>
          <p:cNvSpPr txBox="1"/>
          <p:nvPr/>
        </p:nvSpPr>
        <p:spPr>
          <a:xfrm>
            <a:off x="873289" y="1722760"/>
            <a:ext cx="9822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Cuadro de mando web interactivo</a:t>
            </a:r>
          </a:p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Consulta información histórica contaminación del aire en Gijón.</a:t>
            </a:r>
          </a:p>
          <a:p>
            <a:r>
              <a:rPr lang="es-ES" sz="1600" b="1" dirty="0"/>
              <a:t>Objetivo: </a:t>
            </a:r>
            <a:r>
              <a:rPr lang="es-ES" sz="1600" dirty="0"/>
              <a:t>Facilitar la consulta de los datos históricos al público en general. Actualmente el Principado sólo muestra en su web los datos de las últimas 24 horas.</a:t>
            </a:r>
            <a:endParaRPr lang="es-E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1F568-6D72-48BE-91D8-F13A48B8596D}"/>
              </a:ext>
            </a:extLst>
          </p:cNvPr>
          <p:cNvSpPr txBox="1"/>
          <p:nvPr/>
        </p:nvSpPr>
        <p:spPr>
          <a:xfrm>
            <a:off x="838199" y="3387294"/>
            <a:ext cx="9992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Modelo de predicción de contaminación</a:t>
            </a:r>
          </a:p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Predicción de niveles de contaminación a 24 horas por estación de medición.</a:t>
            </a:r>
          </a:p>
          <a:p>
            <a:r>
              <a:rPr lang="es-ES" sz="1600" b="1" dirty="0"/>
              <a:t>Objetivo: </a:t>
            </a:r>
            <a:r>
              <a:rPr lang="es-ES" sz="1600" dirty="0"/>
              <a:t>Ayudar en la toma de decisiones prácticas a los grupos más afectados por el empeoramiento de la calidad del aire. Actualmente nadie presta un servicio similar.</a:t>
            </a:r>
            <a:endParaRPr lang="es-E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2D6E0-E799-4BB0-871B-DC8B65F5FCE3}"/>
              </a:ext>
            </a:extLst>
          </p:cNvPr>
          <p:cNvSpPr txBox="1"/>
          <p:nvPr/>
        </p:nvSpPr>
        <p:spPr>
          <a:xfrm>
            <a:off x="838199" y="5107880"/>
            <a:ext cx="116137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Modelo de detección de anomalías</a:t>
            </a:r>
          </a:p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Identificación de niveles de contaminación no esperados.</a:t>
            </a:r>
          </a:p>
          <a:p>
            <a:r>
              <a:rPr lang="es-ES" sz="1600" b="1" dirty="0"/>
              <a:t>Objetivo: </a:t>
            </a:r>
            <a:r>
              <a:rPr lang="es-ES" sz="1600" dirty="0"/>
              <a:t>Identificar niveles de contaminación no esperados para tratar de identificar posibles “fugas” de </a:t>
            </a:r>
          </a:p>
          <a:p>
            <a:r>
              <a:rPr lang="es-ES" sz="1600" dirty="0"/>
              <a:t>contaminantes de la industria situada al oeste de la ciudad.</a:t>
            </a:r>
          </a:p>
        </p:txBody>
      </p:sp>
    </p:spTree>
    <p:extLst>
      <p:ext uri="{BB962C8B-B14F-4D97-AF65-F5344CB8AC3E}">
        <p14:creationId xmlns:p14="http://schemas.microsoft.com/office/powerpoint/2010/main" val="299752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8151-B312-46F3-9ED7-6DD475D2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181"/>
            <a:ext cx="10515600" cy="1325563"/>
          </a:xfrm>
        </p:spPr>
        <p:txBody>
          <a:bodyPr>
            <a:normAutofit/>
          </a:bodyPr>
          <a:lstStyle/>
          <a:p>
            <a:r>
              <a:rPr lang="es-ES" b="1" dirty="0"/>
              <a:t>Producto mínimo viable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E4776-2A25-4349-902B-589B60262A56}"/>
              </a:ext>
            </a:extLst>
          </p:cNvPr>
          <p:cNvSpPr txBox="1"/>
          <p:nvPr/>
        </p:nvSpPr>
        <p:spPr>
          <a:xfrm>
            <a:off x="908440" y="1162468"/>
            <a:ext cx="98229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Cuadro de mando web interactivo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Sólo información histórica. 2000-2017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Actualización de los datos anual.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Mostrar evoluciones históricas, pautas estacionales (mensuales, semanales, diarias, etc.) y todas aquellas características de importancia que nos encontremos tanto en el análisis exploratorio de los datos como en el proceso de modelización.</a:t>
            </a: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Training, validación y test exclusivamente con datos históricos del periodo 2000-2017.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No puesta en producción.</a:t>
            </a:r>
          </a:p>
          <a:p>
            <a:endParaRPr lang="es-E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3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8151-B312-46F3-9ED7-6DD475D2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181"/>
            <a:ext cx="10515600" cy="1325563"/>
          </a:xfrm>
        </p:spPr>
        <p:txBody>
          <a:bodyPr>
            <a:normAutofit/>
          </a:bodyPr>
          <a:lstStyle/>
          <a:p>
            <a:r>
              <a:rPr lang="es-ES" b="1" dirty="0"/>
              <a:t>Producto óptimo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E4776-2A25-4349-902B-589B60262A56}"/>
              </a:ext>
            </a:extLst>
          </p:cNvPr>
          <p:cNvSpPr txBox="1"/>
          <p:nvPr/>
        </p:nvSpPr>
        <p:spPr>
          <a:xfrm>
            <a:off x="908440" y="1162468"/>
            <a:ext cx="9822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Cuadro de mando web interactivo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Información histórica y actual. 2000-2018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Actualización de los datos de la evolución histórica con periodicidad mensual.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Visualización de los últimos datos a tiempo real (últimas 24 horas).</a:t>
            </a: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Puesta en producción de los modelos.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Visualización mediante el cuadro de mando web de los resultados de los modelos (predicciones y anomalías).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Publicar en </a:t>
            </a:r>
            <a:r>
              <a:rPr lang="es-ES" sz="2000" b="1" dirty="0" err="1">
                <a:solidFill>
                  <a:schemeClr val="bg1">
                    <a:lumMod val="50000"/>
                  </a:schemeClr>
                </a:solidFill>
              </a:rPr>
              <a:t>twitter</a:t>
            </a: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 de forma diaria y automática una predicción por cada estación de medición.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Publicar en </a:t>
            </a:r>
            <a:r>
              <a:rPr lang="es-ES" sz="2000" b="1" dirty="0" err="1">
                <a:solidFill>
                  <a:schemeClr val="bg1">
                    <a:lumMod val="50000"/>
                  </a:schemeClr>
                </a:solidFill>
              </a:rPr>
              <a:t>twitter</a:t>
            </a: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 de forma automática potenciales detecciones de anomalías.</a:t>
            </a:r>
          </a:p>
          <a:p>
            <a:endParaRPr lang="es-E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81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CFCB34-2788-4FA6-A794-937789E0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617" y="202167"/>
            <a:ext cx="8450766" cy="819615"/>
          </a:xfrm>
        </p:spPr>
        <p:txBody>
          <a:bodyPr>
            <a:noAutofit/>
          </a:bodyPr>
          <a:lstStyle/>
          <a:p>
            <a:r>
              <a:rPr lang="es-ES" sz="3200" b="1" dirty="0"/>
              <a:t>Estaciones de medición de calidad del aire de Gijón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8E217A-9F53-40A0-B755-F36372E6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49" y="936702"/>
            <a:ext cx="8663103" cy="5490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DD162-9A5D-4DAD-92D3-B842A8461E0F}"/>
              </a:ext>
            </a:extLst>
          </p:cNvPr>
          <p:cNvSpPr txBox="1"/>
          <p:nvPr/>
        </p:nvSpPr>
        <p:spPr>
          <a:xfrm>
            <a:off x="1788749" y="6427177"/>
            <a:ext cx="877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Fuente: “Informe de Calidad del aire del Gobierno del Principado de Asturias (2016)”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31893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33ACBA-3217-405D-9D9C-DD36074C3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4" t="6098" r="-427" b="5691"/>
          <a:stretch/>
        </p:blipFill>
        <p:spPr>
          <a:xfrm>
            <a:off x="585440" y="806977"/>
            <a:ext cx="10861287" cy="56412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B3BF68-53EE-4CA7-BE6E-A6EB7D45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468" y="157562"/>
            <a:ext cx="8450766" cy="819615"/>
          </a:xfrm>
        </p:spPr>
        <p:txBody>
          <a:bodyPr>
            <a:noAutofit/>
          </a:bodyPr>
          <a:lstStyle/>
          <a:p>
            <a:r>
              <a:rPr lang="es-ES" sz="3200" b="1" dirty="0"/>
              <a:t>Portal de datos abiertos del Ayuntamiento de Gijón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7292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21ECC-3510-46BD-8091-08438950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6C318-8A30-4180-93D4-B107A9DD2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3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01CB-3112-4014-A222-2E0DBE42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3239-E256-4920-BCE5-8C3B3C56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0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1EDC-352E-41A8-932B-97F12DFB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2D2A1-D0CF-41B2-B9EB-CD2E8CDE5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9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22C2E-3936-433E-A5FC-C448E9B7A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" t="21304" r="37758" b="54203"/>
          <a:stretch/>
        </p:blipFill>
        <p:spPr>
          <a:xfrm>
            <a:off x="847943" y="3300133"/>
            <a:ext cx="9830676" cy="23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17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71FF-1FF6-498C-8A83-9CED3A17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FCCE-E67E-48E8-8F09-E17C87BB8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2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8617F5-DAF7-48C8-A549-6B670B88F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47" y="218421"/>
            <a:ext cx="11116020" cy="25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F7885-FEC7-4C79-9E98-D0E506C58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3" t="54444" r="10920" b="17844"/>
          <a:stretch/>
        </p:blipFill>
        <p:spPr>
          <a:xfrm>
            <a:off x="1021977" y="327213"/>
            <a:ext cx="9910483" cy="19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98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BC3D-386D-42F1-8193-E8F6CAEA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 Google </a:t>
            </a:r>
            <a:r>
              <a:rPr lang="es-ES" dirty="0" err="1"/>
              <a:t>trends</a:t>
            </a:r>
            <a:r>
              <a:rPr lang="es-ES" dirty="0"/>
              <a:t> + Plan principado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83BD-0C16-44F7-A9F5-9CCD0C5CE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5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4686-B087-4208-8C85-01BF3572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4AF58-5C04-412B-8A6A-462D0E379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42D1-72C5-4AA1-84AD-A882FF63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Noticias</a:t>
            </a:r>
            <a:r>
              <a:rPr lang="en-US" b="1" dirty="0"/>
              <a:t> </a:t>
            </a:r>
            <a:r>
              <a:rPr lang="en-US" b="1" dirty="0" err="1"/>
              <a:t>prensa</a:t>
            </a:r>
            <a:r>
              <a:rPr lang="en-US" b="1" dirty="0"/>
              <a:t> </a:t>
            </a:r>
            <a:r>
              <a:rPr lang="en-US" b="1" dirty="0" err="1"/>
              <a:t>contaminacion</a:t>
            </a:r>
            <a:r>
              <a:rPr lang="en-US" b="1" dirty="0"/>
              <a:t> Gijon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EDF6-4B06-485D-B310-EF0EC3C2F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2751"/>
          </a:xfrm>
        </p:spPr>
        <p:txBody>
          <a:bodyPr>
            <a:normAutofit/>
          </a:bodyPr>
          <a:lstStyle/>
          <a:p>
            <a:r>
              <a:rPr lang="en-US" sz="2400" dirty="0"/>
              <a:t>https://www.lne.es/gijon/2017/10/15/gijon-ciudades-europa-contaminacion-dia/2178227.html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31A29-3A24-48EB-AC6D-F3574DF80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t="25290" r="37228" b="35073"/>
          <a:stretch/>
        </p:blipFill>
        <p:spPr>
          <a:xfrm>
            <a:off x="936714" y="2833313"/>
            <a:ext cx="6694004" cy="27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0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DEF1E-0925-4DD7-880B-13019140F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2" t="24576" r="35846" b="36862"/>
          <a:stretch/>
        </p:blipFill>
        <p:spPr>
          <a:xfrm>
            <a:off x="883023" y="1577788"/>
            <a:ext cx="6772835" cy="26445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466B69-3AA5-43F5-9201-C3E05A162B40}"/>
              </a:ext>
            </a:extLst>
          </p:cNvPr>
          <p:cNvSpPr/>
          <p:nvPr/>
        </p:nvSpPr>
        <p:spPr>
          <a:xfrm>
            <a:off x="923363" y="739153"/>
            <a:ext cx="91260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https://www.lne.es/gijon/2018/04/19/principado-alerta-riesgo-alta-contaminacion/2272387.html</a:t>
            </a:r>
          </a:p>
        </p:txBody>
      </p:sp>
    </p:spTree>
    <p:extLst>
      <p:ext uri="{BB962C8B-B14F-4D97-AF65-F5344CB8AC3E}">
        <p14:creationId xmlns:p14="http://schemas.microsoft.com/office/powerpoint/2010/main" val="3144488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F099AB-8506-43BD-BE78-621E3BCD4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" t="15686" r="38530" b="40981"/>
          <a:stretch/>
        </p:blipFill>
        <p:spPr>
          <a:xfrm>
            <a:off x="730625" y="1447800"/>
            <a:ext cx="6598024" cy="2971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20F7FE-AB94-4B2E-94D2-4AC428856579}"/>
              </a:ext>
            </a:extLst>
          </p:cNvPr>
          <p:cNvSpPr/>
          <p:nvPr/>
        </p:nvSpPr>
        <p:spPr>
          <a:xfrm>
            <a:off x="945776" y="31289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https://www.lne.es/gijon/2018/05/21/ecologistas-denuncian-incremento-540-contaminacion/2290070.html</a:t>
            </a:r>
          </a:p>
        </p:txBody>
      </p:sp>
    </p:spTree>
    <p:extLst>
      <p:ext uri="{BB962C8B-B14F-4D97-AF65-F5344CB8AC3E}">
        <p14:creationId xmlns:p14="http://schemas.microsoft.com/office/powerpoint/2010/main" val="3769950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A75F74-B2C3-44B7-947E-0857DA904E11}"/>
              </a:ext>
            </a:extLst>
          </p:cNvPr>
          <p:cNvSpPr/>
          <p:nvPr/>
        </p:nvSpPr>
        <p:spPr>
          <a:xfrm>
            <a:off x="950258" y="547318"/>
            <a:ext cx="8395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https://www.lasexta.com/programas/mas-vale-tarde/noticias/los-niveles-de-contaminacion-se-disparan-en-gijon-registrando-maximos-historicos_201801185a60de140cf22d7f92e7e0bd.html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2164B-90A3-4234-9F4F-2F23840D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8" t="52026" r="15073" b="15752"/>
          <a:stretch/>
        </p:blipFill>
        <p:spPr>
          <a:xfrm>
            <a:off x="815789" y="1541928"/>
            <a:ext cx="9547411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7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72185-ECA2-46F1-AD31-544D7FC60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3" t="54444" r="10920" b="17844"/>
          <a:stretch/>
        </p:blipFill>
        <p:spPr>
          <a:xfrm>
            <a:off x="811306" y="2272554"/>
            <a:ext cx="9910483" cy="19005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833BE5-D855-494C-AF32-03428AF63618}"/>
              </a:ext>
            </a:extLst>
          </p:cNvPr>
          <p:cNvSpPr/>
          <p:nvPr/>
        </p:nvSpPr>
        <p:spPr>
          <a:xfrm>
            <a:off x="811306" y="1313347"/>
            <a:ext cx="9498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https://www.xataka.com/medicina-y-salud/lluvia-acida-oxido-barrios-mercurio-fuentes-asi-esta-panorama-contaminacion-gijon</a:t>
            </a:r>
          </a:p>
        </p:txBody>
      </p:sp>
    </p:spTree>
    <p:extLst>
      <p:ext uri="{BB962C8B-B14F-4D97-AF65-F5344CB8AC3E}">
        <p14:creationId xmlns:p14="http://schemas.microsoft.com/office/powerpoint/2010/main" val="187595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E7C9F-E62F-4036-B742-4240348C9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4" t="14263" r="8592" b="7909"/>
          <a:stretch/>
        </p:blipFill>
        <p:spPr>
          <a:xfrm>
            <a:off x="1021977" y="107576"/>
            <a:ext cx="9744635" cy="65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DCBE4-2DBC-4F9A-B1C6-53AC77D769E1}"/>
              </a:ext>
            </a:extLst>
          </p:cNvPr>
          <p:cNvSpPr/>
          <p:nvPr/>
        </p:nvSpPr>
        <p:spPr>
          <a:xfrm>
            <a:off x="891988" y="2147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https://www.lavozdeasturias.es/noticia/gijon/2016/05/19/aire-sucio-preocupa-gijoneses/00031463687592274980953.htm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D5321-D09A-47CF-8599-B502A6D3D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43" t="15621" r="31066" b="19347"/>
          <a:stretch/>
        </p:blipFill>
        <p:spPr>
          <a:xfrm>
            <a:off x="3626224" y="1071282"/>
            <a:ext cx="4778188" cy="44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0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A13543-2AD8-4C6A-BF8A-9A758AE0AB30}"/>
              </a:ext>
            </a:extLst>
          </p:cNvPr>
          <p:cNvSpPr/>
          <p:nvPr/>
        </p:nvSpPr>
        <p:spPr>
          <a:xfrm>
            <a:off x="1407459" y="4881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https://www.lne.es/gijon/2014/11/08/contaminacion-zona-oeste-pone-pie/1668252.html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9B88F-3B90-4AD7-8BCC-9F7F07F8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02"/>
          <a:stretch/>
        </p:blipFill>
        <p:spPr>
          <a:xfrm>
            <a:off x="0" y="1707776"/>
            <a:ext cx="12192000" cy="515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A81A0-2A8C-4372-ACA5-75CEEAA9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97" y="0"/>
            <a:ext cx="5462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25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4122-7C88-4128-BCAA-66DD10FC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0A33-33CD-40C7-91A1-A43914EA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6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20B42A-FCBC-4280-97D5-41B789A22285}"/>
              </a:ext>
            </a:extLst>
          </p:cNvPr>
          <p:cNvSpPr/>
          <p:nvPr/>
        </p:nvSpPr>
        <p:spPr>
          <a:xfrm>
            <a:off x="1604683" y="7351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https://www.rtpa.es/sociedad:Gijon-es,-segun-sus-vecinos,-la-cuarta-ciudad-con-mayor-calidad-de-vida-de-Espana--_111340732135.html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995E-611B-44C3-B006-7716393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06" t="24716" r="9908" b="21951"/>
          <a:stretch/>
        </p:blipFill>
        <p:spPr>
          <a:xfrm>
            <a:off x="2325031" y="1801911"/>
            <a:ext cx="7744521" cy="54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6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362264-83E6-4131-BCC0-3BDF46FB0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4" t="15359" r="41140" b="6275"/>
          <a:stretch/>
        </p:blipFill>
        <p:spPr>
          <a:xfrm>
            <a:off x="2321859" y="1053353"/>
            <a:ext cx="4854388" cy="53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48F0-B29F-4EB1-BA5C-9B84036D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EB29-366B-4C94-B06F-E6B6AEBC685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7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CE7870-C989-4EFA-A909-BE5EFADBF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EEA0F8-14CA-4763-97B2-4FB3CCD23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8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9EA96-152C-4282-88BF-63855251F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278286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366F-B96D-4F6A-B7AA-38A346F9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35" y="3628278"/>
            <a:ext cx="10515600" cy="1325563"/>
          </a:xfrm>
        </p:spPr>
        <p:txBody>
          <a:bodyPr>
            <a:noAutofit/>
          </a:bodyPr>
          <a:lstStyle/>
          <a:p>
            <a:r>
              <a:rPr lang="es-ES" sz="6000" b="1" dirty="0"/>
              <a:t>Pero esto también es Gijón: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02894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35D85-CEA4-4F2D-8CCF-E257AC48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16" y="425698"/>
            <a:ext cx="4783926" cy="6006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49142-3FE7-4483-9B82-EEE04F27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40" y="804511"/>
            <a:ext cx="5520935" cy="2242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7233CF-2C1F-4C12-B0BE-3AB280E42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60" y="3582574"/>
            <a:ext cx="5520935" cy="21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1C5E3-BCB2-4AAD-B08F-7620B6E1F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96" y="2389170"/>
            <a:ext cx="4620516" cy="20796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598112-8161-469F-BAE4-35D462F7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4" y="420518"/>
            <a:ext cx="6621180" cy="61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563</Words>
  <Application>Microsoft Office PowerPoint</Application>
  <PresentationFormat>Widescreen</PresentationFormat>
  <Paragraphs>51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TFM – Planteamiento inicial Master Data Science Kschool Sergio Berdiales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Pero esto también es Gijón:</vt:lpstr>
      <vt:lpstr>PowerPoint Presentation</vt:lpstr>
      <vt:lpstr>PowerPoint Presentation</vt:lpstr>
      <vt:lpstr>PowerPoint Presentation</vt:lpstr>
      <vt:lpstr>Esta situación ha creado nuevas necesidades de información:</vt:lpstr>
      <vt:lpstr>Mi TFM trata de cubrir algunas de estas necesidades:</vt:lpstr>
      <vt:lpstr>Producto mínimo viable</vt:lpstr>
      <vt:lpstr>Producto óptimo</vt:lpstr>
      <vt:lpstr>Estaciones de medición de calidad del aire de Gijón</vt:lpstr>
      <vt:lpstr>Portal de datos abiertos del Ayuntamiento de Gijón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Gráfico Google trends + Plan principado</vt:lpstr>
      <vt:lpstr>PowerPoint Presentation</vt:lpstr>
      <vt:lpstr>Noticias prensa contaminacion Gijon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TFM – Planteamiento inicial Master Data Science Kschool Sergio Berdiales </dc:title>
  <dc:creator>Sergio Berdiales Nortes</dc:creator>
  <cp:lastModifiedBy>Sergio Berdiales Nortes</cp:lastModifiedBy>
  <cp:revision>1</cp:revision>
  <dcterms:created xsi:type="dcterms:W3CDTF">2018-09-27T06:31:18Z</dcterms:created>
  <dcterms:modified xsi:type="dcterms:W3CDTF">2018-09-27T08:48:54Z</dcterms:modified>
</cp:coreProperties>
</file>